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-222" y="-84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 (24pt)</a:t>
            </a:r>
            <a:r>
              <a:rPr lang="ar-SA" smtClean="0"/>
              <a:t>‏</a:t>
            </a:r>
            <a:endParaRPr lang="en-GB" smtClean="0"/>
          </a:p>
          <a:p>
            <a:pPr lvl="1"/>
            <a:r>
              <a:rPr lang="en-GB" smtClean="0"/>
              <a:t>Second Outline Level (20pt)</a:t>
            </a:r>
            <a:r>
              <a:rPr lang="ar-SA" smtClean="0"/>
              <a:t>‏</a:t>
            </a:r>
            <a:endParaRPr lang="en-GB" smtClean="0"/>
          </a:p>
          <a:p>
            <a:pPr lvl="2"/>
            <a:r>
              <a:rPr lang="en-GB" smtClean="0"/>
              <a:t>Third Outline Level (16 pt)</a:t>
            </a:r>
            <a:r>
              <a:rPr lang="ar-SA" smtClean="0"/>
              <a:t>‏</a:t>
            </a:r>
            <a:endParaRPr lang="en-GB" smtClean="0"/>
          </a:p>
          <a:p>
            <a:pPr lvl="3"/>
            <a:r>
              <a:rPr lang="en-GB" smtClean="0"/>
              <a:t>Fourth Outline Level (14pt)</a:t>
            </a:r>
            <a:r>
              <a:rPr lang="ar-SA" smtClean="0"/>
              <a:t>‏</a:t>
            </a:r>
            <a:endParaRPr lang="en-GB" smtClean="0"/>
          </a:p>
          <a:p>
            <a:pPr lvl="4"/>
            <a:r>
              <a:rPr lang="en-GB" smtClean="0"/>
              <a:t>Fifth Outline Level (12pt)</a:t>
            </a:r>
            <a:r>
              <a:rPr lang="ar-SA" smtClean="0"/>
              <a:t>‏</a:t>
            </a:r>
            <a:endParaRPr lang="en-GB" smtClean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1247775" y="1447800"/>
            <a:ext cx="6934200" cy="1295400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US" sz="140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229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Company>Novell,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rodo</cp:lastModifiedBy>
  <cp:revision>3</cp:revision>
  <dcterms:created xsi:type="dcterms:W3CDTF">2010-05-21T21:38:29Z</dcterms:created>
  <dcterms:modified xsi:type="dcterms:W3CDTF">2011-09-07T14:49:27Z</dcterms:modified>
</cp:coreProperties>
</file>