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B3A7-4C09-4E31-A67C-DFEB850FF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4F561-DB23-4B5C-AB05-05958AD36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A8D6D-F836-44A9-B395-6C706F67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7CC7A-3D1C-44DB-825B-540C4030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1BBE4-5BD3-4645-A75D-AD652505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6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C1C21-3B4A-46DA-BCE0-878535D7C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4909D-4C70-4289-8142-809CABC72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4D9EE-5CE0-4DB5-905C-F417F692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400C2-CCC7-4F5A-B114-1E4B28E5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9EC46-FC50-4020-A094-2E10A9FB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10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060C6C-45F7-4190-B4EC-4D251DF21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3D74C-97FC-47C8-960A-016927C0E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E15D2-8DA6-48FF-A5EF-CE012516E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A1086-D115-43B8-B16F-346B13636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F49E9-C48B-411D-93E6-E31A0A6B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5638-124B-4577-A631-5A41822D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2F79-02F7-4B87-8B9B-22360D793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184EC-5A88-45E5-9837-1EB1B435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A66CB-3DDC-4A2D-A2CE-E6CA491F5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ADFB3-8920-44F4-ADB8-D0E8D620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DB39A-6334-4D92-AA5C-C970B588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3D664-8BA1-41D6-BAF9-A7DD88204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383DF-4372-4C90-9B03-E08F6FA8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5B7C7-BCC0-4B3C-92E2-6B7ACF55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1FB77-3070-490B-87DA-E81B3250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9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85F10-748D-4BF4-A371-1601C66DB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EF765-543C-46BB-9A49-4183269C8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F9448-7950-4558-A8DD-E9B9BBFA5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FAA62-433E-4E6E-8A9C-C1303F21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19F30-E7E9-4096-8E93-C4E88D71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45685-E91E-401F-B471-14CD4001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44C1B-958A-4919-AA71-6DC7006BA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4626D-2735-4F13-A851-5BBF8CF83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6A947-FA0E-4292-ACE5-B81331677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3DE95-D204-40C4-BD4E-ED110E6C5A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81CDD-FADE-473D-AE05-51586CB7F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67491-3553-4C26-8285-B9F8982CC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F416A4-F583-4C9B-854B-1045217F3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66F9E-B93A-4F26-AE4A-6A8CEA2C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86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B54E-5BBF-463E-B5C2-FF8E15B86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0C68A-84B8-4155-BF15-2893896C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34235-1C69-4794-85A2-53ADCF4C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EFBD7E-9847-4768-A5C4-8D63535C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47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9A63D-844A-4194-92E9-FF4C847FD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CBCCC-30C4-49D8-909E-6B100A0E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C710A-5B8F-4001-B848-A48D73BA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81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B4CB1-58CB-4374-B9FF-02E00992C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4CBC2-7539-41E9-A333-F1D18DDDA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D829-7BA3-4C2D-AF36-726D1F8FB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DB807-37E7-46F1-9A7B-DEF6E3B7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49379-BC4C-4913-81A2-6C1D0420F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10E30-E402-46E0-A847-00EC3D45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1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1D35-617F-4C7C-B228-BA953862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8990A4-C2C8-4D8F-A12E-DC52F7827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47355-E6E1-4C74-A6D4-1E2CB4E00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833FF-AD49-41A0-AC7D-224469AA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81772-F91C-4E38-90DD-4A1901E6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535BD-7BC8-419B-8A8E-00F0B5E11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75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11C7E-CEF9-48ED-9285-02901470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A46E0-8A47-4647-A57F-ED92A1F70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D591-077E-4D98-9F31-AA02E21B9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5137C-E6D5-41DF-B41D-01536ABEB768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17A76-4B75-4E7D-8596-8154AED749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5380E-DC9F-44B5-937F-7B7F8300C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685E-8737-4ED3-9CE8-2B065300B2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06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D087-7AAE-4DFF-86CB-D4C7F8F126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9DC4A-4331-4B76-B486-489A6933D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66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Kaganski</dc:creator>
  <cp:lastModifiedBy>Mike Kaganski</cp:lastModifiedBy>
  <cp:revision>1</cp:revision>
  <dcterms:created xsi:type="dcterms:W3CDTF">2019-02-22T22:23:17Z</dcterms:created>
  <dcterms:modified xsi:type="dcterms:W3CDTF">2019-02-22T22:23:32Z</dcterms:modified>
</cp:coreProperties>
</file>