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90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3848A-1269-4072-AC45-6A844C622209}" type="datetimeFigureOut">
              <a:rPr lang="en-US" smtClean="0"/>
              <a:t>1/25/2018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3D1FD-7186-4526-9CF8-571E550EAE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4230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3848A-1269-4072-AC45-6A844C622209}" type="datetimeFigureOut">
              <a:rPr lang="en-US" smtClean="0"/>
              <a:t>1/25/2018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3D1FD-7186-4526-9CF8-571E550EAE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75909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3848A-1269-4072-AC45-6A844C622209}" type="datetimeFigureOut">
              <a:rPr lang="en-US" smtClean="0"/>
              <a:t>1/25/2018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3D1FD-7186-4526-9CF8-571E550EAE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2467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3848A-1269-4072-AC45-6A844C622209}" type="datetimeFigureOut">
              <a:rPr lang="en-US" smtClean="0"/>
              <a:t>1/25/2018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3D1FD-7186-4526-9CF8-571E550EAE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81015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3848A-1269-4072-AC45-6A844C622209}" type="datetimeFigureOut">
              <a:rPr lang="en-US" smtClean="0"/>
              <a:t>1/25/2018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3D1FD-7186-4526-9CF8-571E550EAE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10029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3848A-1269-4072-AC45-6A844C622209}" type="datetimeFigureOut">
              <a:rPr lang="en-US" smtClean="0"/>
              <a:t>1/25/2018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3D1FD-7186-4526-9CF8-571E550EAE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264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3848A-1269-4072-AC45-6A844C622209}" type="datetimeFigureOut">
              <a:rPr lang="en-US" smtClean="0"/>
              <a:t>1/25/2018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3D1FD-7186-4526-9CF8-571E550EAE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53369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3848A-1269-4072-AC45-6A844C622209}" type="datetimeFigureOut">
              <a:rPr lang="en-US" smtClean="0"/>
              <a:t>1/25/2018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3D1FD-7186-4526-9CF8-571E550EAE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15443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3848A-1269-4072-AC45-6A844C622209}" type="datetimeFigureOut">
              <a:rPr lang="en-US" smtClean="0"/>
              <a:t>1/25/2018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3D1FD-7186-4526-9CF8-571E550EAE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29114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3848A-1269-4072-AC45-6A844C622209}" type="datetimeFigureOut">
              <a:rPr lang="en-US" smtClean="0"/>
              <a:t>1/25/2018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3D1FD-7186-4526-9CF8-571E550EAE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718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3848A-1269-4072-AC45-6A844C622209}" type="datetimeFigureOut">
              <a:rPr lang="en-US" smtClean="0"/>
              <a:t>1/25/2018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3D1FD-7186-4526-9CF8-571E550EAE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12771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53848A-1269-4072-AC45-6A844C622209}" type="datetimeFigureOut">
              <a:rPr lang="en-US" smtClean="0"/>
              <a:t>1/25/2018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C3D1FD-7186-4526-9CF8-571E550EAE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9897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 rot="16200000">
            <a:off x="5372339" y="1967942"/>
            <a:ext cx="1426448" cy="2980871"/>
          </a:xfrm>
          <a:prstGeom prst="rect">
            <a:avLst/>
          </a:prstGeom>
          <a:pattFill prst="ltDnDiag">
            <a:fgClr>
              <a:srgbClr val="FF0000"/>
            </a:fgClr>
            <a:bgClr>
              <a:srgbClr val="92D050"/>
            </a:bgClr>
          </a:patt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7556455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</dc:creator>
  <cp:lastModifiedBy>Windows User</cp:lastModifiedBy>
  <cp:revision>2</cp:revision>
  <dcterms:created xsi:type="dcterms:W3CDTF">2017-05-03T22:11:53Z</dcterms:created>
  <dcterms:modified xsi:type="dcterms:W3CDTF">2018-01-25T15:32:22Z</dcterms:modified>
</cp:coreProperties>
</file>