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png" ContentType="image/pn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375080"/>
            <a:ext cx="907164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1960" y="437508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37508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9896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9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9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6456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37508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9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9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1960" y="437508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375080"/>
            <a:ext cx="907092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/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n-US"/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n-US"/>
              <a:t>Eighth Outline Level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en-US"/>
              <a:t>Ninth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n-US"/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F101B131-2191-4171-A1C1-B1B181B111F1}" type="slidenum">
              <a:rPr lang="en-US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Hello</a:t>
            </a:r>
            <a:endParaRPr/>
          </a:p>
        </p:txBody>
      </p:sp>
      <p:sp>
        <p:nvSpPr>
          <p:cNvPr id="38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b="1" lang="en-US"/>
              <a:t>Radekski :-)</a:t>
            </a:r>
            <a:endParaRPr/>
          </a:p>
        </p:txBody>
      </p:sp>
      <p:pic>
        <p:nvPicPr>
          <p:cNvPr descr="" id="39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4416120" y="2011680"/>
            <a:ext cx="1161720" cy="1142640"/>
          </a:xfrm>
          <a:prstGeom prst="rect">
            <a:avLst/>
          </a:prstGeom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