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lnSpc>
        <a:spcPct val="80000"/>
      </a:lnSpc>
      <a:spcBef>
        <a:spcPct val="50000"/>
      </a:spcBef>
      <a:spcAft>
        <a:spcPct val="0"/>
      </a:spcAft>
      <a:defRPr sz="2400" b="1" i="1" kern="1200">
        <a:solidFill>
          <a:schemeClr val="bg1"/>
        </a:solidFill>
        <a:latin typeface="Verdana" pitchFamily="34" charset="0"/>
        <a:ea typeface="+mn-ea"/>
        <a:cs typeface="Arial" charset="0"/>
      </a:defRPr>
    </a:lvl1pPr>
    <a:lvl2pPr marL="457200" algn="ctr" rtl="0" eaLnBrk="0" fontAlgn="base" hangingPunct="0">
      <a:lnSpc>
        <a:spcPct val="80000"/>
      </a:lnSpc>
      <a:spcBef>
        <a:spcPct val="50000"/>
      </a:spcBef>
      <a:spcAft>
        <a:spcPct val="0"/>
      </a:spcAft>
      <a:defRPr sz="2400" b="1" i="1" kern="1200">
        <a:solidFill>
          <a:schemeClr val="bg1"/>
        </a:solidFill>
        <a:latin typeface="Verdana" pitchFamily="34" charset="0"/>
        <a:ea typeface="+mn-ea"/>
        <a:cs typeface="Arial" charset="0"/>
      </a:defRPr>
    </a:lvl2pPr>
    <a:lvl3pPr marL="914400" algn="ctr" rtl="0" eaLnBrk="0" fontAlgn="base" hangingPunct="0">
      <a:lnSpc>
        <a:spcPct val="80000"/>
      </a:lnSpc>
      <a:spcBef>
        <a:spcPct val="50000"/>
      </a:spcBef>
      <a:spcAft>
        <a:spcPct val="0"/>
      </a:spcAft>
      <a:defRPr sz="2400" b="1" i="1" kern="1200">
        <a:solidFill>
          <a:schemeClr val="bg1"/>
        </a:solidFill>
        <a:latin typeface="Verdana" pitchFamily="34" charset="0"/>
        <a:ea typeface="+mn-ea"/>
        <a:cs typeface="Arial" charset="0"/>
      </a:defRPr>
    </a:lvl3pPr>
    <a:lvl4pPr marL="1371600" algn="ctr" rtl="0" eaLnBrk="0" fontAlgn="base" hangingPunct="0">
      <a:lnSpc>
        <a:spcPct val="80000"/>
      </a:lnSpc>
      <a:spcBef>
        <a:spcPct val="50000"/>
      </a:spcBef>
      <a:spcAft>
        <a:spcPct val="0"/>
      </a:spcAft>
      <a:defRPr sz="2400" b="1" i="1" kern="1200">
        <a:solidFill>
          <a:schemeClr val="bg1"/>
        </a:solidFill>
        <a:latin typeface="Verdana" pitchFamily="34" charset="0"/>
        <a:ea typeface="+mn-ea"/>
        <a:cs typeface="Arial" charset="0"/>
      </a:defRPr>
    </a:lvl4pPr>
    <a:lvl5pPr marL="1828800" algn="ctr" rtl="0" eaLnBrk="0" fontAlgn="base" hangingPunct="0">
      <a:lnSpc>
        <a:spcPct val="80000"/>
      </a:lnSpc>
      <a:spcBef>
        <a:spcPct val="50000"/>
      </a:spcBef>
      <a:spcAft>
        <a:spcPct val="0"/>
      </a:spcAft>
      <a:defRPr sz="2400" b="1" i="1" kern="1200">
        <a:solidFill>
          <a:schemeClr val="bg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i="1" kern="1200">
        <a:solidFill>
          <a:schemeClr val="bg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i="1" kern="1200">
        <a:solidFill>
          <a:schemeClr val="bg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i="1" kern="1200">
        <a:solidFill>
          <a:schemeClr val="bg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i="1" kern="1200">
        <a:solidFill>
          <a:schemeClr val="bg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87">
          <p15:clr>
            <a:srgbClr val="A4A3A4"/>
          </p15:clr>
        </p15:guide>
        <p15:guide id="2" pos="55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62A8"/>
    <a:srgbClr val="B2B2B2"/>
    <a:srgbClr val="FF0000"/>
    <a:srgbClr val="087EB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9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374" y="72"/>
      </p:cViewPr>
      <p:guideLst>
        <p:guide orient="horz" pos="3987"/>
        <p:guide pos="55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530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367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892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862A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862A8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862A8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862A8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862A8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862A8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862A8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862A8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862A8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333333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333333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333333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 bwMode="auto">
          <a:xfrm>
            <a:off x="4114483" y="476592"/>
            <a:ext cx="813661" cy="574920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372" tIns="45688" rIns="91372" bIns="45688" numCol="1" rtlCol="0" anchor="t" anchorCtr="1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b="0" i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b="0" i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b="0" i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b="0" i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b="0" i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b="0" i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b="0" i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lang="en-US" sz="800" b="0" i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5998"/>
            </a:gs>
            <a:gs pos="100000">
              <a:srgbClr val="003A5D"/>
            </a:gs>
          </a:gsLst>
          <a:lin ang="2700000" scaled="1"/>
        </a:gradFill>
        <a:ln w="19050" cap="flat" cmpd="sng" algn="ctr">
          <a:solidFill>
            <a:srgbClr val="292929">
              <a:alpha val="70000"/>
            </a:srgb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5998"/>
            </a:gs>
            <a:gs pos="100000">
              <a:srgbClr val="003A5D"/>
            </a:gs>
          </a:gsLst>
          <a:lin ang="2700000" scaled="1"/>
        </a:gradFill>
        <a:ln w="19050" cap="flat" cmpd="sng" algn="ctr">
          <a:solidFill>
            <a:srgbClr val="292929">
              <a:alpha val="70000"/>
            </a:srgb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5587</TotalTime>
  <Words>0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Verdana</vt:lpstr>
      <vt:lpstr>Wingdings</vt:lpstr>
      <vt:lpstr>Custom Design</vt:lpstr>
      <vt:lpstr>PowerPoint Presentation</vt:lpstr>
    </vt:vector>
  </TitlesOfParts>
  <Company>MiresBall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Gordy Adsit</dc:creator>
  <cp:lastModifiedBy>fezhang</cp:lastModifiedBy>
  <cp:revision>140</cp:revision>
  <dcterms:created xsi:type="dcterms:W3CDTF">2008-12-10T19:12:35Z</dcterms:created>
  <dcterms:modified xsi:type="dcterms:W3CDTF">2013-06-20T09:58:07Z</dcterms:modified>
</cp:coreProperties>
</file>