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D7053240-CE69-11CD-A777-00DD01143C57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1A7A9F-97F9-435C-8CE4-56466FC1F8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6406F3-83A7-4B89-A2AF-D7CEA48C04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68BF23-E3E2-4052-94FB-C603B49094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79626-9F2C-4C41-B6CD-DDB49D6E4B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9575C4-EC89-4474-9779-84F73E6A1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48254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C790D-3706-48B7-94E2-BE5A6C898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7351A-B1B2-429C-97E9-9AB391B4A0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862A5-85FB-4ED8-90AC-71240D6C46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8CF420-6EB2-4179-B33D-AA011EBA0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0CD477-0376-43D7-9AF1-4F5B8E2E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23618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D9DEBD-534B-4E40-A3D0-5773936C51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53902-AF0E-4C31-89DE-6C2B6B505E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C6106-9D3A-43F6-B88C-950D032C00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1C501-9B41-442A-BCAA-1B91C0BE6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866B71-92EB-4F74-AD39-5737154DC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428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A6A85-7250-49E3-91A8-B7EA80BE5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22748-1C15-4B95-8767-CB3990A8B6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93E1B-DC18-44B6-8B8D-6383E7D07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518D1-AE35-4CF7-8F16-BAA7B5AFF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4F3D8-F6B8-43DF-9D79-EDAB6B3CC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5834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2184-A9DD-4319-BE9A-3910658B5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428C68-269C-4472-B4BC-1856EE177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1B6727-AE03-401A-A21A-E6B55A2697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89D802-6483-4733-BD37-AEB44314E7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8A6CC3-3141-492A-BC0F-968F8C650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44087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33AC5-4C51-471E-BE36-52616474F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36C62-1499-4351-A2CE-0FCCFAC478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951E0C-DCF3-4DB4-9520-764DB6837D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DE641-261B-4938-9B09-E64621CB5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17F22E-1B12-44C5-8C92-83AAA0C21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3C90E-4EF2-4D89-9EA5-B9AEB987E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56753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F5357-16AF-4E0D-9C7E-3A030A2D6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36A7B6-974C-4789-ABA7-E3929AEA13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60C23-42E6-48AE-9041-FC1273FA1A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F99C41-991D-4482-B3DC-0F96597CAC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9C8934-9D14-49F0-A500-F16C277ADA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788F86-AC2C-40B4-A0F1-336147480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EA92465-2FA2-4DBD-B28F-74BB72D6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22142E-FEBC-48E2-890A-0A1A91217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8700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3D50B-438E-4BD4-84D3-0D8AE71C64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DAB924-A7BA-4C1B-B980-69D460960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52D7CA-E59B-4738-84CA-3A5008B62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403470-6D42-425E-BB1A-9C5908BA2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1032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142CD2-F9B2-484C-BE3E-2F52C9701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C2E1E0B-3B23-4874-8BFF-A77703789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6ECF7D-17A3-43F5-953E-EED9BBFA2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03679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AD572-7575-43CF-94D5-28B1639672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D2C455-29D8-4122-891E-4750A55DB2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76E5E-C133-4A9A-ADC4-2D35586BD0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9AF5FA-702F-472F-AF46-6E47F06C5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3043EB-8566-46A2-98CA-33E8076413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DE3E19-B10D-4F6A-BBF6-667C1FEBA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90089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ECC7C0-82D7-4127-877A-159DEB1792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B0B417-7913-4FC5-8C50-0082465B07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5969A3-7093-4D4D-AEC3-4D2363FB22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AFA8CF-85B3-4CB3-B646-7DB6A0C25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182AD2-42AD-40BB-834C-FC3C7AE3C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B7B2BB-3A4B-4DD6-8B5B-C6FF17B9D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9091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0F071D-E22A-41E6-A1B3-C0C9DBD9DE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F3E48D-5206-4594-BDA7-FCAE056EE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ADA81-FC45-48ED-9915-72ED5A31DC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B244F-F1B2-48F2-97E6-5ED0A7B11840}" type="datetimeFigureOut">
              <a:rPr lang="hu-HU" smtClean="0"/>
              <a:t>2017.08.07.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53059-27F1-428E-9880-0A455077CF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C4BDA-ED0B-498C-A74D-D6574121C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CC512-C4B6-4348-983E-031C6ED97852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81970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30" name="CommandButton1" r:id="rId2" imgW="2952720" imgH="1019160"/>
        </mc:Choice>
        <mc:Fallback>
          <p:control name="CommandButton1" r:id="rId2" imgW="2952720" imgH="1019160">
            <p:pic>
              <p:nvPicPr>
                <p:cNvPr id="4" name="CommandButton1">
                  <a:extLst>
                    <a:ext uri="{FF2B5EF4-FFF2-40B4-BE49-F238E27FC236}">
                      <a16:creationId xmlns:a16="http://schemas.microsoft.com/office/drawing/2014/main" id="{81C020F4-F881-4948-8C3A-C04BFB6ABD1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993775" y="1139825"/>
                  <a:ext cx="2955925" cy="102076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1" name="CommandButton2" r:id="rId3" imgW="2952720" imgH="1019160"/>
        </mc:Choice>
        <mc:Fallback>
          <p:control name="CommandButton2" r:id="rId3" imgW="2952720" imgH="1019160">
            <p:pic>
              <p:nvPicPr>
                <p:cNvPr id="5" name="CommandButton2">
                  <a:extLst>
                    <a:ext uri="{FF2B5EF4-FFF2-40B4-BE49-F238E27FC236}">
                      <a16:creationId xmlns:a16="http://schemas.microsoft.com/office/drawing/2014/main" id="{D5AEEBDA-109E-4FEE-B6B1-47D04539CEFC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4697758" y="1139825"/>
                  <a:ext cx="2955925" cy="1020763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32" name="CommandButton3" r:id="rId4" imgW="2952720" imgH="1019160"/>
        </mc:Choice>
        <mc:Fallback>
          <p:control name="CommandButton3" r:id="rId4" imgW="2952720" imgH="1019160">
            <p:pic>
              <p:nvPicPr>
                <p:cNvPr id="6" name="CommandButton3">
                  <a:extLst>
                    <a:ext uri="{FF2B5EF4-FFF2-40B4-BE49-F238E27FC236}">
                      <a16:creationId xmlns:a16="http://schemas.microsoft.com/office/drawing/2014/main" id="{3300AFFF-7E37-4466-B820-B7D39C52D8E7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8017428" y="1139825"/>
                  <a:ext cx="2955925" cy="1020763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0499741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2017-08-07T15:47:36Z</dcterms:created>
  <dcterms:modified xsi:type="dcterms:W3CDTF">2017-08-07T16:06:03Z</dcterms:modified>
</cp:coreProperties>
</file>