
<file path=[Content_Types].xml><?xml version="1.0" encoding="utf-8"?>
<Types xmlns="http://schemas.openxmlformats.org/package/2006/content-types">
  <Default Extension="bin" ContentType="application/vnd.ms-office.activeX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activeX/activeX1.xml" ContentType="application/vnd.ms-office.activeX+xml"/>
  <Override PartName="/ppt/activeX/activeX2.xml" ContentType="application/vnd.ms-office.activeX+xml"/>
  <Override PartName="/ppt/activeX/activeX3.xml" ContentType="application/vnd.ms-office.activeX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2" d="100"/>
          <a:sy n="72" d="100"/>
        </p:scale>
        <p:origin x="660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7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activeX/_rels/activeX1.xml.rels><?xml version="1.0" encoding="UTF-8" standalone="yes"?>
<Relationships xmlns="http://schemas.openxmlformats.org/package/2006/relationships"><Relationship Id="rId1" Type="http://schemas.microsoft.com/office/2006/relationships/activeXControlBinary" Target="activeX1.bin"/></Relationships>
</file>

<file path=ppt/activeX/_rels/activeX2.xml.rels><?xml version="1.0" encoding="UTF-8" standalone="yes"?>
<Relationships xmlns="http://schemas.openxmlformats.org/package/2006/relationships"><Relationship Id="rId1" Type="http://schemas.microsoft.com/office/2006/relationships/activeXControlBinary" Target="activeX2.bin"/></Relationships>
</file>

<file path=ppt/activeX/_rels/activeX3.xml.rels><?xml version="1.0" encoding="UTF-8" standalone="yes"?>
<Relationships xmlns="http://schemas.openxmlformats.org/package/2006/relationships"><Relationship Id="rId1" Type="http://schemas.microsoft.com/office/2006/relationships/activeXControlBinary" Target="activeX3.bin"/></Relationships>
</file>

<file path=ppt/activeX/activeX1.xml><?xml version="1.0" encoding="utf-8"?>
<ax:ocx xmlns:ax="http://schemas.microsoft.com/office/2006/activeX" xmlns:r="http://schemas.openxmlformats.org/officeDocument/2006/relationships" ax:classid="{79176FB0-B7F2-11CE-97EF-00AA006D2776}" ax:persistence="persistStorage" r:id="rId1"/>
</file>

<file path=ppt/activeX/activeX2.xml><?xml version="1.0" encoding="utf-8"?>
<ax:ocx xmlns:ax="http://schemas.microsoft.com/office/2006/activeX" xmlns:r="http://schemas.openxmlformats.org/officeDocument/2006/relationships" ax:classid="{79176FB0-B7F2-11CE-97EF-00AA006D2776}" ax:persistence="persistStorage" r:id="rId1"/>
</file>

<file path=ppt/activeX/activeX3.xml><?xml version="1.0" encoding="utf-8"?>
<ax:ocx xmlns:ax="http://schemas.microsoft.com/office/2006/activeX" xmlns:r="http://schemas.openxmlformats.org/officeDocument/2006/relationships" ax:classid="{79176FB0-B7F2-11CE-97EF-00AA006D2776}" ax:persistence="persistStorage" r:id="rId1"/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AA5A6A-E28A-4D51-92FD-34DE434ACFB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EC309FB-9C82-4B29-ACE2-4607D1A9906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2CA5462-3FE2-4C8E-9126-D71040FABE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F0858AE-5D4E-432A-948C-F15BC6B22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90D7DB6-5098-4031-AE92-04919C23B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40887192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54AB92B-8608-4735-9AD3-B0BA633947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5308059-A24B-48A0-8DBA-2BE718E4FB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1A31F07-D121-40BA-8D2F-324F7F707A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3213ED-E13A-463C-9DD7-53096F0848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4E3530B-CBF4-46C4-A8B6-991D94394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1236414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AC2F55AA-EF0C-4B16-B733-36C2F8EE0EB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4D5950-86CE-4622-99FD-83BDED292F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93F82B-5AE5-49F8-9F9F-B7215A34B2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54B248C-C1A6-442B-8865-589B68986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CD62A26-78EF-405F-B097-1FB7B6F48A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1614112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4C78918-506B-4314-8F0B-75CFE05ED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E0F22D-F1D0-4CB2-ADA9-86CA7CD800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2EEF7AF-9840-4986-995A-B86C7F329E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62DD2D-5C6D-4BF6-A1BE-9336A69349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8B4AAE-6E8B-4F53-B04C-B9EEB32F4C9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7982919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847571-6905-43F1-B1F1-B8C00B6F41A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3FB1629-B325-4136-BBFB-EEFAC468716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3E52F2-DD4F-4295-989D-91FF9ADD2C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7032E8-1360-4F3B-A785-B74FF781F5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AFE44FB-35C9-433B-81A9-C9F3BA1C8A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16028572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194FE6-ECD6-4514-AE08-078A58C41C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4134992-D84D-496B-A299-B2AB6C30CC4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257DF17-7907-4DB5-8B00-DBD6FF5783B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7DB3B20-230E-4F5D-A0B8-6B077A39CB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9A4814-9399-4D01-AA61-4A8A05819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EFF26AC-7AA8-48A5-928E-AED7BF2A63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35121114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3B7CF3-C22A-46AB-B9B1-0AE62A142B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F11DA6D-C1F4-43CF-A06D-26362B68BDC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1066566-5FA0-4646-A3F0-CDDD795B094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A88C0595-D389-4235-A389-C4DCA7CE514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14F5602-3BA1-4BA0-985A-350CAF3C622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1606B21-2EC4-4A37-B44C-BFC0D1DDB13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813D227-3D7A-4911-B10E-5E1DAB07C28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77FE8E1-56E5-4C79-9D43-79719F067A3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928429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D64590-D23A-449A-AA62-7CFFAB424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673D449-02A6-4B01-9270-84389B203A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250401C-00D5-4AC4-A219-0ACB6F302E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35D8AC8-CA2C-4435-A261-0FF0A682B6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183174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690AA031-CF09-4271-8063-1ED3B12DB2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0826196-7068-40E4-9E71-B739A8149F9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BE4EF5-28FA-40EF-A51C-DB95B98F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51467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C7B7C0-32D5-4416-90ED-0F57A1AE04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27C213F-C35A-4ABE-A938-CCC34B9B055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504DBAF-289B-415A-BE6E-0C97DF4894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7B24EA1-DD14-4B80-98CC-9829CAE4643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B1CCF1-F04F-43C1-A956-AFF0C21A7A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F782E0B-98C3-456C-9A08-41FB7346936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23019556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D41516-FFEC-4697-B41D-8D9F614F28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BCCDD7-46DF-4414-B170-6235696CAC7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hu-H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ED069AA-F231-4C47-960B-E19CDC09C42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BED91F-C585-463E-AA6C-2E26C0DE7B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3EF64C4-7A30-4D61-86F1-E379635C8D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2366C69-14A5-4CB0-ABB4-050A9C60C2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672136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9FB5BADA-B6A7-4E60-ACF0-94910869A2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hu-H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715B67A-2B3C-4BFF-8751-AB5AE8FDCC5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hu-H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DCD4EE-548F-4A7C-88B9-8C07AD22E22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49400-3439-42F3-A27D-36FB81BF56D4}" type="datetimeFigureOut">
              <a:rPr lang="hu-HU" smtClean="0"/>
              <a:t>2017.08.06.</a:t>
            </a:fld>
            <a:endParaRPr lang="hu-H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E6303-299F-4409-8F07-3796DE026B6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F3577A-7A18-43B1-9B1E-E40056670F6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0030E3-4F89-4A71-AE75-5AA3B53FFBB5}" type="slidenum">
              <a:rPr lang="hu-HU" smtClean="0"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val="82083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hu-H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control" Target="../activeX/activeX2.xml"/><Relationship Id="rId7" Type="http://schemas.openxmlformats.org/officeDocument/2006/relationships/image" Target="../media/image2.wmf"/><Relationship Id="rId2" Type="http://schemas.openxmlformats.org/officeDocument/2006/relationships/control" Target="../activeX/activeX1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1.wmf"/><Relationship Id="rId5" Type="http://schemas.openxmlformats.org/officeDocument/2006/relationships/slideLayout" Target="../slideLayouts/slideLayout1.xml"/><Relationship Id="rId4" Type="http://schemas.openxmlformats.org/officeDocument/2006/relationships/control" Target="../activeX/activeX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ontrols>
      <mc:AlternateContent xmlns:mc="http://schemas.openxmlformats.org/markup-compatibility/2006">
        <mc:Choice xmlns:v="urn:schemas-microsoft-com:vml" Requires="v">
          <p:control spid="1040" name="SpinButton1" r:id="rId2" imgW="2095560" imgH="838080"/>
        </mc:Choice>
        <mc:Fallback>
          <p:control name="SpinButton1" r:id="rId2" imgW="2095560" imgH="838080">
            <p:pic>
              <p:nvPicPr>
                <p:cNvPr id="3" name="SpinButton1">
                  <a:extLst>
                    <a:ext uri="{FF2B5EF4-FFF2-40B4-BE49-F238E27FC236}">
                      <a16:creationId xmlns:a16="http://schemas.microsoft.com/office/drawing/2014/main" id="{3B10493A-894C-45E7-8A0C-E9D2960C9972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6"/>
                <a:stretch>
                  <a:fillRect/>
                </a:stretch>
              </p:blipFill>
              <p:spPr>
                <a:xfrm>
                  <a:off x="1073150" y="1682750"/>
                  <a:ext cx="2093913" cy="835025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1" name="SpinButton2" r:id="rId3" imgW="1562040" imgH="1076400"/>
        </mc:Choice>
        <mc:Fallback>
          <p:control name="SpinButton2" r:id="rId3" imgW="1562040" imgH="1076400">
            <p:pic>
              <p:nvPicPr>
                <p:cNvPr id="7" name="SpinButton2">
                  <a:extLst>
                    <a:ext uri="{FF2B5EF4-FFF2-40B4-BE49-F238E27FC236}">
                      <a16:creationId xmlns:a16="http://schemas.microsoft.com/office/drawing/2014/main" id="{CE8C9019-F50E-494E-89C3-0E9F82FCA9F9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7"/>
                <a:stretch>
                  <a:fillRect/>
                </a:stretch>
              </p:blipFill>
              <p:spPr>
                <a:xfrm>
                  <a:off x="3650422" y="1630363"/>
                  <a:ext cx="1563688" cy="1073150"/>
                </a:xfrm>
                <a:prstGeom prst="rect">
                  <a:avLst/>
                </a:prstGeom>
              </p:spPr>
            </p:pic>
          </p:control>
        </mc:Fallback>
      </mc:AlternateContent>
      <mc:AlternateContent xmlns:mc="http://schemas.openxmlformats.org/markup-compatibility/2006">
        <mc:Choice xmlns:v="urn:schemas-microsoft-com:vml" Requires="v">
          <p:control spid="1042" name="SpinButton3" r:id="rId4" imgW="819000" imgH="1076400"/>
        </mc:Choice>
        <mc:Fallback>
          <p:control name="SpinButton3" r:id="rId4" imgW="819000" imgH="1076400">
            <p:pic>
              <p:nvPicPr>
                <p:cNvPr id="10" name="SpinButton3">
                  <a:extLst>
                    <a:ext uri="{FF2B5EF4-FFF2-40B4-BE49-F238E27FC236}">
                      <a16:creationId xmlns:a16="http://schemas.microsoft.com/office/drawing/2014/main" id="{16252339-A63C-461B-9012-E082C105AC6F}"/>
                    </a:ext>
                  </a:extLst>
                </p:cNvPr>
                <p:cNvPicPr>
                  <a:picLocks/>
                </p:cNvPicPr>
                <p:nvPr/>
              </p:nvPicPr>
              <p:blipFill>
                <a:blip r:embed="rId8"/>
                <a:stretch>
                  <a:fillRect/>
                </a:stretch>
              </p:blipFill>
              <p:spPr>
                <a:xfrm>
                  <a:off x="5605118" y="1630363"/>
                  <a:ext cx="822186" cy="1073150"/>
                </a:xfrm>
                <a:prstGeom prst="rect">
                  <a:avLst/>
                </a:prstGeom>
              </p:spPr>
            </p:pic>
          </p:control>
        </mc:Fallback>
      </mc:AlternateContent>
    </p:controls>
    <p:extLst>
      <p:ext uri="{BB962C8B-B14F-4D97-AF65-F5344CB8AC3E}">
        <p14:creationId xmlns:p14="http://schemas.microsoft.com/office/powerpoint/2010/main" val="17601507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38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Windows User</dc:creator>
  <cp:lastModifiedBy>Windows User</cp:lastModifiedBy>
  <cp:revision>5</cp:revision>
  <dcterms:created xsi:type="dcterms:W3CDTF">2017-08-06T16:38:15Z</dcterms:created>
  <dcterms:modified xsi:type="dcterms:W3CDTF">2017-08-06T18:20:58Z</dcterms:modified>
</cp:coreProperties>
</file>