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A5A6A-E28A-4D51-92FD-34DE434ACF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C309FB-9C82-4B29-ACE2-4607D1A99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A5462-3FE2-4C8E-9126-D71040FAB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858AE-5D4E-432A-948C-F15BC6B22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D7DB6-5098-4031-AE92-04919C23B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8719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AB92B-8608-4735-9AD3-B0BA63394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08059-A24B-48A0-8DBA-2BE718E4F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31F07-D121-40BA-8D2F-324F7F707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213ED-E13A-463C-9DD7-53096F08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3530B-CBF4-46C4-A8B6-991D94394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364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2F55AA-EF0C-4B16-B733-36C2F8EE0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4D5950-86CE-4622-99FD-83BDED292F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3F82B-5AE5-49F8-9F9F-B7215A34B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B248C-C1A6-442B-8865-589B6898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62A26-78EF-405F-B097-1FB7B6F48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141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78918-506B-4314-8F0B-75CFE05ED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0F22D-F1D0-4CB2-ADA9-86CA7CD80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EF7AF-9840-4986-995A-B86C7F329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2DD2D-5C6D-4BF6-A1BE-9336A6934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B4AAE-6E8B-4F53-B04C-B9EEB32F4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982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47571-6905-43F1-B1F1-B8C00B6F4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FB1629-B325-4136-BBFB-EEFAC4687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E52F2-DD4F-4295-989D-91FF9ADD2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032E8-1360-4F3B-A785-B74FF781F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E44FB-35C9-433B-81A9-C9F3BA1C8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2857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94FE6-ECD6-4514-AE08-078A58C41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34992-D84D-496B-A299-B2AB6C30CC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57DF17-7907-4DB5-8B00-DBD6FF578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DB3B20-230E-4F5D-A0B8-6B077A39C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A4814-9399-4D01-AA61-4A8A05819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F26AC-7AA8-48A5-928E-AED7BF2A6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12111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B7CF3-C22A-46AB-B9B1-0AE62A142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1DA6D-C1F4-43CF-A06D-26362B68B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066566-5FA0-4646-A3F0-CDDD795B0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8C0595-D389-4235-A389-C4DCA7CE51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4F5602-3BA1-4BA0-985A-350CAF3C62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606B21-2EC4-4A37-B44C-BFC0D1DDB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13D227-3D7A-4911-B10E-5E1DAB07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7FE8E1-56E5-4C79-9D43-79719F067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8429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64590-D23A-449A-AA62-7CFFAB424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73D449-02A6-4B01-9270-84389B203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50401C-00D5-4AC4-A219-0ACB6F302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5D8AC8-CA2C-4435-A261-0FF0A682B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831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0AA031-CF09-4271-8063-1ED3B12DB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826196-7068-40E4-9E71-B739A8149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BE4EF5-28FA-40EF-A51C-DB95B98F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514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7B7C0-32D5-4416-90ED-0F57A1AE0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C213F-C35A-4ABE-A938-CCC34B9B0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04DBAF-289B-415A-BE6E-0C97DF489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B24EA1-DD14-4B80-98CC-9829CAE46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B1CCF1-F04F-43C1-A956-AFF0C21A7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82E0B-98C3-456C-9A08-41FB73469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195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41516-FFEC-4697-B41D-8D9F614F2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BCCDD7-46DF-4414-B170-6235696CAC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D069AA-F231-4C47-960B-E19CDC09C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ED91F-C585-463E-AA6C-2E26C0DE7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EF64C4-7A30-4D61-86F1-E379635C8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366C69-14A5-4CB0-ABB4-050A9C60C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721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B5BADA-B6A7-4E60-ACF0-94910869A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5B67A-2B3C-4BFF-8751-AB5AE8FDC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CD4EE-548F-4A7C-88B9-8C07AD22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E6303-299F-4409-8F07-3796DE026B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3577A-7A18-43B1-9B1E-E40056670F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08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control" Target="../activeX/activeX2.xml"/><Relationship Id="rId7" Type="http://schemas.openxmlformats.org/officeDocument/2006/relationships/image" Target="../media/image1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.xml"/><Relationship Id="rId5" Type="http://schemas.openxmlformats.org/officeDocument/2006/relationships/control" Target="../activeX/activeX4.xml"/><Relationship Id="rId10" Type="http://schemas.openxmlformats.org/officeDocument/2006/relationships/image" Target="../media/image4.wmf"/><Relationship Id="rId4" Type="http://schemas.openxmlformats.org/officeDocument/2006/relationships/control" Target="../activeX/activeX3.xml"/><Relationship Id="rId9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1046" name="TextBox1" r:id="rId2" imgW="2647800" imgH="1181160"/>
        </mc:Choice>
        <mc:Fallback>
          <p:control name="TextBox1" r:id="rId2" imgW="2647800" imgH="1181160">
            <p:pic>
              <p:nvPicPr>
                <p:cNvPr id="2" name="TextBox1">
                  <a:extLst>
                    <a:ext uri="{FF2B5EF4-FFF2-40B4-BE49-F238E27FC236}">
                      <a16:creationId xmlns:a16="http://schemas.microsoft.com/office/drawing/2014/main" id="{50E9F910-0F46-46FE-A4D0-60E9405C1EA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87438" y="1166813"/>
                  <a:ext cx="2649537" cy="1179512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7" name="TextBox2" r:id="rId3" imgW="2647800" imgH="1181160"/>
        </mc:Choice>
        <mc:Fallback>
          <p:control name="TextBox2" r:id="rId3" imgW="2647800" imgH="1181160">
            <p:pic>
              <p:nvPicPr>
                <p:cNvPr id="6" name="TextBox2">
                  <a:extLst>
                    <a:ext uri="{FF2B5EF4-FFF2-40B4-BE49-F238E27FC236}">
                      <a16:creationId xmlns:a16="http://schemas.microsoft.com/office/drawing/2014/main" id="{39F804DD-A26A-4D6E-8DB6-B7BB3940271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526377" y="1166813"/>
                  <a:ext cx="2649537" cy="1179512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8" name="TextBox3" r:id="rId4" imgW="2647800" imgH="1181160"/>
        </mc:Choice>
        <mc:Fallback>
          <p:control name="TextBox3" r:id="rId4" imgW="2647800" imgH="1181160">
            <p:pic>
              <p:nvPicPr>
                <p:cNvPr id="8" name="TextBox3">
                  <a:extLst>
                    <a:ext uri="{FF2B5EF4-FFF2-40B4-BE49-F238E27FC236}">
                      <a16:creationId xmlns:a16="http://schemas.microsoft.com/office/drawing/2014/main" id="{DDC42A4D-BA38-407A-AB87-4C47CB67108A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700273" y="1166813"/>
                  <a:ext cx="2649537" cy="1179512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9" name="TextBox4" r:id="rId5" imgW="2647800" imgH="1181160"/>
        </mc:Choice>
        <mc:Fallback>
          <p:control name="TextBox4" r:id="rId5" imgW="2647800" imgH="1181160">
            <p:pic>
              <p:nvPicPr>
                <p:cNvPr id="9" name="TextBox4">
                  <a:extLst>
                    <a:ext uri="{FF2B5EF4-FFF2-40B4-BE49-F238E27FC236}">
                      <a16:creationId xmlns:a16="http://schemas.microsoft.com/office/drawing/2014/main" id="{7C08DB03-F14B-4394-820B-5F367567D0D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700273" y="2657682"/>
                  <a:ext cx="2649537" cy="1179512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760150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</cp:revision>
  <dcterms:created xsi:type="dcterms:W3CDTF">2017-08-06T16:38:15Z</dcterms:created>
  <dcterms:modified xsi:type="dcterms:W3CDTF">2017-08-06T17:41:06Z</dcterms:modified>
</cp:coreProperties>
</file>