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4" d="100"/>
          <a:sy n="74" d="100"/>
        </p:scale>
        <p:origin x="3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4991-A291-44C7-874B-4C00FFAACE23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D1C9-7DE2-4497-8BB9-4D88AC02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04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4991-A291-44C7-874B-4C00FFAACE23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D1C9-7DE2-4497-8BB9-4D88AC02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639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4991-A291-44C7-874B-4C00FFAACE23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D1C9-7DE2-4497-8BB9-4D88AC02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566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4991-A291-44C7-874B-4C00FFAACE23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D1C9-7DE2-4497-8BB9-4D88AC02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991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4991-A291-44C7-874B-4C00FFAACE23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D1C9-7DE2-4497-8BB9-4D88AC02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6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4991-A291-44C7-874B-4C00FFAACE23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D1C9-7DE2-4497-8BB9-4D88AC02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15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4991-A291-44C7-874B-4C00FFAACE23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D1C9-7DE2-4497-8BB9-4D88AC02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933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4991-A291-44C7-874B-4C00FFAACE23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D1C9-7DE2-4497-8BB9-4D88AC02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8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4991-A291-44C7-874B-4C00FFAACE23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D1C9-7DE2-4497-8BB9-4D88AC02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28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4991-A291-44C7-874B-4C00FFAACE23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D1C9-7DE2-4497-8BB9-4D88AC02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60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4991-A291-44C7-874B-4C00FFAACE23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D1C9-7DE2-4497-8BB9-4D88AC02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62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94991-A291-44C7-874B-4C00FFAACE23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1D1C9-7DE2-4497-8BB9-4D88AC02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95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934098"/>
              </p:ext>
            </p:extLst>
          </p:nvPr>
        </p:nvGraphicFramePr>
        <p:xfrm>
          <a:off x="2032000" y="719666"/>
          <a:ext cx="8128000" cy="2225040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071977"/>
              </p:ext>
            </p:extLst>
          </p:nvPr>
        </p:nvGraphicFramePr>
        <p:xfrm>
          <a:off x="2006242" y="3501503"/>
          <a:ext cx="8128000" cy="2225040"/>
        </p:xfrm>
        <a:graphic>
          <a:graphicData uri="http://schemas.openxmlformats.org/drawingml/2006/table">
            <a:tbl>
              <a:tblPr bandRow="1">
                <a:tableStyleId>{D113A9D2-9D6B-4929-AA2D-F23B5EE8CBE7}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0510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</dc:creator>
  <cp:lastModifiedBy>m</cp:lastModifiedBy>
  <cp:revision>2</cp:revision>
  <dcterms:created xsi:type="dcterms:W3CDTF">2014-09-09T19:43:57Z</dcterms:created>
  <dcterms:modified xsi:type="dcterms:W3CDTF">2014-09-09T19:56:28Z</dcterms:modified>
</cp:coreProperties>
</file>