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68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FA040-80E1-4EB7-B5B4-CBBF05862901}" type="datetimeFigureOut">
              <a:rPr lang="en-IN" smtClean="0"/>
              <a:t>25-03-2015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1279E-552F-4524-8A1E-31711999450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53728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FA040-80E1-4EB7-B5B4-CBBF05862901}" type="datetimeFigureOut">
              <a:rPr lang="en-IN" smtClean="0"/>
              <a:t>25-03-2015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1279E-552F-4524-8A1E-31711999450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97030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FA040-80E1-4EB7-B5B4-CBBF05862901}" type="datetimeFigureOut">
              <a:rPr lang="en-IN" smtClean="0"/>
              <a:t>25-03-2015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1279E-552F-4524-8A1E-31711999450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58919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FA040-80E1-4EB7-B5B4-CBBF05862901}" type="datetimeFigureOut">
              <a:rPr lang="en-IN" smtClean="0"/>
              <a:t>25-03-2015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1279E-552F-4524-8A1E-31711999450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08198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FA040-80E1-4EB7-B5B4-CBBF05862901}" type="datetimeFigureOut">
              <a:rPr lang="en-IN" smtClean="0"/>
              <a:t>25-03-2015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1279E-552F-4524-8A1E-31711999450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60195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FA040-80E1-4EB7-B5B4-CBBF05862901}" type="datetimeFigureOut">
              <a:rPr lang="en-IN" smtClean="0"/>
              <a:t>25-03-2015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1279E-552F-4524-8A1E-31711999450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2018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FA040-80E1-4EB7-B5B4-CBBF05862901}" type="datetimeFigureOut">
              <a:rPr lang="en-IN" smtClean="0"/>
              <a:t>25-03-2015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1279E-552F-4524-8A1E-31711999450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00220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FA040-80E1-4EB7-B5B4-CBBF05862901}" type="datetimeFigureOut">
              <a:rPr lang="en-IN" smtClean="0"/>
              <a:t>25-03-2015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1279E-552F-4524-8A1E-31711999450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23758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FA040-80E1-4EB7-B5B4-CBBF05862901}" type="datetimeFigureOut">
              <a:rPr lang="en-IN" smtClean="0"/>
              <a:t>25-03-2015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1279E-552F-4524-8A1E-31711999450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2221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FA040-80E1-4EB7-B5B4-CBBF05862901}" type="datetimeFigureOut">
              <a:rPr lang="en-IN" smtClean="0"/>
              <a:t>25-03-2015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1279E-552F-4524-8A1E-31711999450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1786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FA040-80E1-4EB7-B5B4-CBBF05862901}" type="datetimeFigureOut">
              <a:rPr lang="en-IN" smtClean="0"/>
              <a:t>25-03-2015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1279E-552F-4524-8A1E-31711999450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60551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FA040-80E1-4EB7-B5B4-CBBF05862901}" type="datetimeFigureOut">
              <a:rPr lang="en-IN" smtClean="0"/>
              <a:t>25-03-2015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1279E-552F-4524-8A1E-31711999450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42052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19672" y="1052736"/>
            <a:ext cx="3816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000" indent="-360000">
              <a:buFont typeface="Wingdings" pitchFamily="2" charset="2"/>
              <a:buChar char="q"/>
            </a:pPr>
            <a:r>
              <a:rPr lang="en-US" dirty="0" smtClean="0"/>
              <a:t>Margin</a:t>
            </a:r>
          </a:p>
          <a:p>
            <a:pPr marL="360000" indent="-360000">
              <a:buFont typeface="Wingdings" pitchFamily="2" charset="2"/>
              <a:buChar char="q"/>
            </a:pPr>
            <a:r>
              <a:rPr lang="en-US" dirty="0" smtClean="0"/>
              <a:t>indentation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230806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synerzip</dc:creator>
  <cp:lastModifiedBy>synerzip</cp:lastModifiedBy>
  <cp:revision>1</cp:revision>
  <dcterms:created xsi:type="dcterms:W3CDTF">2015-03-25T12:39:36Z</dcterms:created>
  <dcterms:modified xsi:type="dcterms:W3CDTF">2015-03-25T12:41:09Z</dcterms:modified>
</cp:coreProperties>
</file>