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media/image2.png" ContentType="image/png"/>
  <Override PartName="/ppt/media/image1.png" ContentType="image/png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10080625" cy="7559675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159640" cy="2090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4000" y="4058280"/>
            <a:ext cx="2159640" cy="2090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1053720" cy="2090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1610640" y="1768680"/>
            <a:ext cx="1053720" cy="2090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1610640" y="4058280"/>
            <a:ext cx="1053720" cy="2090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04000" y="4058280"/>
            <a:ext cx="1053720" cy="2090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159640" cy="4383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2159640" cy="4383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5" name="" descr=""/>
          <p:cNvPicPr/>
          <p:nvPr/>
        </p:nvPicPr>
        <p:blipFill>
          <a:blip r:embed="rId2"/>
          <a:stretch/>
        </p:blipFill>
        <p:spPr>
          <a:xfrm>
            <a:off x="503640" y="3098880"/>
            <a:ext cx="2159640" cy="1722960"/>
          </a:xfrm>
          <a:prstGeom prst="rect">
            <a:avLst/>
          </a:prstGeom>
          <a:ln>
            <a:noFill/>
          </a:ln>
        </p:spPr>
      </p:pic>
      <p:pic>
        <p:nvPicPr>
          <p:cNvPr id="36" name="" descr=""/>
          <p:cNvPicPr/>
          <p:nvPr/>
        </p:nvPicPr>
        <p:blipFill>
          <a:blip r:embed="rId3"/>
          <a:stretch/>
        </p:blipFill>
        <p:spPr>
          <a:xfrm>
            <a:off x="503640" y="3098880"/>
            <a:ext cx="2159640" cy="17229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2159640" cy="4383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159640" cy="4383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1053720" cy="4383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1610640" y="1768680"/>
            <a:ext cx="1053720" cy="4383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280" cy="584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1053720" cy="2090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04000" y="4058280"/>
            <a:ext cx="1053720" cy="2090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1610640" y="1768680"/>
            <a:ext cx="1053720" cy="4383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1053720" cy="43833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1610640" y="1768680"/>
            <a:ext cx="1053720" cy="2090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1610640" y="4058280"/>
            <a:ext cx="1053720" cy="2090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1053720" cy="2090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1610640" y="1768680"/>
            <a:ext cx="1053720" cy="2090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4000" y="4058280"/>
            <a:ext cx="2159640" cy="2090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080"/>
          </a:xfrm>
          <a:prstGeom prst="rect">
            <a:avLst/>
          </a:prstGeom>
        </p:spPr>
        <p:txBody>
          <a:bodyPr lIns="0" rIns="0" tIns="0" bIns="0" anchor="ctr"/>
          <a:p>
            <a:r>
              <a:rPr lang="en-US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159640" cy="438336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Seventh Outline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2772360" y="1768680"/>
            <a:ext cx="2159640" cy="438336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ustomShape 1"/>
          <p:cNvSpPr/>
          <p:nvPr/>
        </p:nvSpPr>
        <p:spPr>
          <a:xfrm>
            <a:off x="504000" y="301320"/>
            <a:ext cx="9069480" cy="126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8" name="CustomShape 2"/>
          <p:cNvSpPr/>
          <p:nvPr/>
        </p:nvSpPr>
        <p:spPr>
          <a:xfrm>
            <a:off x="504000" y="1769040"/>
            <a:ext cx="9069480" cy="438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9" name="CustomShape 3"/>
          <p:cNvSpPr/>
          <p:nvPr/>
        </p:nvSpPr>
        <p:spPr>
          <a:xfrm>
            <a:off x="504000" y="301320"/>
            <a:ext cx="9071280" cy="126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 strike="noStrike">
                <a:solidFill>
                  <a:srgbClr val="000000"/>
                </a:solidFill>
                <a:latin typeface="Arial"/>
                <a:ea typeface="DejaVu Sans"/>
              </a:rPr>
              <a:t>Hello World</a:t>
            </a:r>
            <a:endParaRPr/>
          </a:p>
        </p:txBody>
      </p:sp>
      <p:sp>
        <p:nvSpPr>
          <p:cNvPr id="40" name="CustomShape 4"/>
          <p:cNvSpPr/>
          <p:nvPr/>
        </p:nvSpPr>
        <p:spPr>
          <a:xfrm>
            <a:off x="504000" y="1768680"/>
            <a:ext cx="442620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1" name="CustomShape 5"/>
          <p:cNvSpPr/>
          <p:nvPr/>
        </p:nvSpPr>
        <p:spPr>
          <a:xfrm>
            <a:off x="5152680" y="1768680"/>
            <a:ext cx="4426200" cy="438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Application>LibreOfficeDev/4.4.0.0.alpha0$Linux_X86_64 LibreOffice_project/8e174eab91acec0f1578af4dac23be76dce700af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2014-09-11T15:23:28Z</dcterms:created>
  <dc:language>en-US</dc:language>
  <dcterms:modified xsi:type="dcterms:W3CDTF">2014-09-12T17:01:05Z</dcterms:modified>
  <cp:revision>8</cp:revision>
  <dc:title>Test Document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sting">
    <vt:lpwstr>Document</vt:lpwstr>
  </property>
</Properties>
</file>