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3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xkcd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4206240" y="3270600"/>
            <a:ext cx="1652400" cy="4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en-US" sz="18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xkcd</a:t>
            </a:r>
            <a:r>
              <a:rPr lang="en-US" sz="18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rocks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LibreOfficeDev/5.1.0.0.alpha1$Linux_X86_64 LibreOffice_project/5225f13be1ac14fead813726f4fea34bff773622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2015-09-11T12:20:18Z</dcterms:modified>
  <cp:revision>3</cp:revision>
  <dc:subject/>
  <dc:title/>
</cp:coreProperties>
</file>