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D42DD7-E23E-4578-B81D-2B5FF4838C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A56C6D-C448-43AD-AD77-1A085834D966}">
      <dgm:prSet phldrT="[Text]"/>
      <dgm:spPr/>
      <dgm:t>
        <a:bodyPr/>
        <a:lstStyle/>
        <a:p>
          <a:r>
            <a:rPr lang="en-US" dirty="0" smtClean="0"/>
            <a:t>New Logo</a:t>
          </a:r>
        </a:p>
      </dgm:t>
    </dgm:pt>
    <dgm:pt modelId="{A0F39D5E-02EF-4809-A02C-113CD501B044}" type="parTrans" cxnId="{9890C37B-4A13-4F0A-AE1D-2BED029B12C1}">
      <dgm:prSet/>
      <dgm:spPr/>
      <dgm:t>
        <a:bodyPr/>
        <a:lstStyle/>
        <a:p>
          <a:endParaRPr lang="en-US"/>
        </a:p>
      </dgm:t>
    </dgm:pt>
    <dgm:pt modelId="{450052EC-2E49-48CC-88F2-D0D413BF1DA0}" type="sibTrans" cxnId="{9890C37B-4A13-4F0A-AE1D-2BED029B12C1}">
      <dgm:prSet/>
      <dgm:spPr/>
      <dgm:t>
        <a:bodyPr/>
        <a:lstStyle/>
        <a:p>
          <a:endParaRPr lang="en-US"/>
        </a:p>
      </dgm:t>
    </dgm:pt>
    <dgm:pt modelId="{6A14D97A-DA47-4E47-A246-07C4ABD60FAD}">
      <dgm:prSet phldrT="[Text]"/>
      <dgm:spPr/>
      <dgm:t>
        <a:bodyPr/>
        <a:lstStyle/>
        <a:p>
          <a:r>
            <a:rPr lang="en-US" dirty="0" smtClean="0"/>
            <a:t>List 1</a:t>
          </a:r>
          <a:endParaRPr lang="en-US" dirty="0" smtClean="0"/>
        </a:p>
      </dgm:t>
    </dgm:pt>
    <dgm:pt modelId="{884A57ED-1781-46E0-BC81-A84D8CB8141A}" type="parTrans" cxnId="{25E16124-F81E-4CE2-8AB6-BCDC4D95CA55}">
      <dgm:prSet/>
      <dgm:spPr/>
      <dgm:t>
        <a:bodyPr/>
        <a:lstStyle/>
        <a:p>
          <a:endParaRPr lang="en-US"/>
        </a:p>
      </dgm:t>
    </dgm:pt>
    <dgm:pt modelId="{3820A6B7-7A6B-4092-ABF4-7C433855D07F}" type="sibTrans" cxnId="{25E16124-F81E-4CE2-8AB6-BCDC4D95CA55}">
      <dgm:prSet/>
      <dgm:spPr/>
      <dgm:t>
        <a:bodyPr/>
        <a:lstStyle/>
        <a:p>
          <a:endParaRPr lang="en-US"/>
        </a:p>
      </dgm:t>
    </dgm:pt>
    <dgm:pt modelId="{7A1031C0-EBBA-49D4-8068-13BF1C7C8E69}" type="pres">
      <dgm:prSet presAssocID="{4FD42DD7-E23E-4578-B81D-2B5FF4838C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E4A1FA-6449-4FDB-B884-211C549B9446}" type="pres">
      <dgm:prSet presAssocID="{78A56C6D-C448-43AD-AD77-1A085834D966}" presName="linNode" presStyleCnt="0"/>
      <dgm:spPr/>
    </dgm:pt>
    <dgm:pt modelId="{42CCF521-E94B-450F-B4ED-23A9AD333224}" type="pres">
      <dgm:prSet presAssocID="{78A56C6D-C448-43AD-AD77-1A085834D96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AA7739-1963-4855-8847-4C990A2A78BC}" type="pres">
      <dgm:prSet presAssocID="{78A56C6D-C448-43AD-AD77-1A085834D966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1CEB87-521C-4403-9961-FA2B6B8B947C}" type="presOf" srcId="{6A14D97A-DA47-4E47-A246-07C4ABD60FAD}" destId="{FEAA7739-1963-4855-8847-4C990A2A78BC}" srcOrd="0" destOrd="0" presId="urn:microsoft.com/office/officeart/2005/8/layout/vList5"/>
    <dgm:cxn modelId="{CC205374-3318-4446-9812-82A92CEEC54F}" type="presOf" srcId="{4FD42DD7-E23E-4578-B81D-2B5FF4838C8D}" destId="{7A1031C0-EBBA-49D4-8068-13BF1C7C8E69}" srcOrd="0" destOrd="0" presId="urn:microsoft.com/office/officeart/2005/8/layout/vList5"/>
    <dgm:cxn modelId="{9890C37B-4A13-4F0A-AE1D-2BED029B12C1}" srcId="{4FD42DD7-E23E-4578-B81D-2B5FF4838C8D}" destId="{78A56C6D-C448-43AD-AD77-1A085834D966}" srcOrd="0" destOrd="0" parTransId="{A0F39D5E-02EF-4809-A02C-113CD501B044}" sibTransId="{450052EC-2E49-48CC-88F2-D0D413BF1DA0}"/>
    <dgm:cxn modelId="{25E16124-F81E-4CE2-8AB6-BCDC4D95CA55}" srcId="{78A56C6D-C448-43AD-AD77-1A085834D966}" destId="{6A14D97A-DA47-4E47-A246-07C4ABD60FAD}" srcOrd="0" destOrd="0" parTransId="{884A57ED-1781-46E0-BC81-A84D8CB8141A}" sibTransId="{3820A6B7-7A6B-4092-ABF4-7C433855D07F}"/>
    <dgm:cxn modelId="{38EB098A-6238-4AAC-86F8-6397134E197E}" type="presOf" srcId="{78A56C6D-C448-43AD-AD77-1A085834D966}" destId="{42CCF521-E94B-450F-B4ED-23A9AD333224}" srcOrd="0" destOrd="0" presId="urn:microsoft.com/office/officeart/2005/8/layout/vList5"/>
    <dgm:cxn modelId="{1CCCEBEF-D9E4-4919-8D2D-80A6474838EB}" type="presParOf" srcId="{7A1031C0-EBBA-49D4-8068-13BF1C7C8E69}" destId="{D3E4A1FA-6449-4FDB-B884-211C549B9446}" srcOrd="0" destOrd="0" presId="urn:microsoft.com/office/officeart/2005/8/layout/vList5"/>
    <dgm:cxn modelId="{C53906A2-E529-40DF-B76C-E217378B4FEE}" type="presParOf" srcId="{D3E4A1FA-6449-4FDB-B884-211C549B9446}" destId="{42CCF521-E94B-450F-B4ED-23A9AD333224}" srcOrd="0" destOrd="0" presId="urn:microsoft.com/office/officeart/2005/8/layout/vList5"/>
    <dgm:cxn modelId="{489F8C68-2EA0-4526-A083-8325D5FC63DB}" type="presParOf" srcId="{D3E4A1FA-6449-4FDB-B884-211C549B9446}" destId="{FEAA7739-1963-4855-8847-4C990A2A78B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A7739-1963-4855-8847-4C990A2A78BC}">
      <dsp:nvSpPr>
        <dsp:cNvPr id="0" name=""/>
        <dsp:cNvSpPr/>
      </dsp:nvSpPr>
      <dsp:spPr>
        <a:xfrm rot="5400000">
          <a:off x="3662323" y="-250545"/>
          <a:ext cx="3779520" cy="522549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dirty="0" smtClean="0"/>
            <a:t>List 1</a:t>
          </a:r>
          <a:endParaRPr lang="en-US" sz="6500" kern="1200" dirty="0" smtClean="0"/>
        </a:p>
      </dsp:txBody>
      <dsp:txXfrm rot="-5400000">
        <a:off x="2939339" y="656940"/>
        <a:ext cx="5040989" cy="3410518"/>
      </dsp:txXfrm>
    </dsp:sp>
    <dsp:sp modelId="{42CCF521-E94B-450F-B4ED-23A9AD333224}">
      <dsp:nvSpPr>
        <dsp:cNvPr id="0" name=""/>
        <dsp:cNvSpPr/>
      </dsp:nvSpPr>
      <dsp:spPr>
        <a:xfrm>
          <a:off x="0" y="0"/>
          <a:ext cx="2939338" cy="47243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New Logo</a:t>
          </a:r>
        </a:p>
      </dsp:txBody>
      <dsp:txXfrm>
        <a:off x="143487" y="143487"/>
        <a:ext cx="2652364" cy="44374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2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2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0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73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57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3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6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240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6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92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74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9CB2B-9FEC-4245-8132-AB73AEE4C86E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60694-A0B4-42FD-9F10-3DE77A7A1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7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223984"/>
              </p:ext>
            </p:extLst>
          </p:nvPr>
        </p:nvGraphicFramePr>
        <p:xfrm>
          <a:off x="457201" y="1397000"/>
          <a:ext cx="8164829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2534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muthu</dc:creator>
  <cp:lastModifiedBy>muthu</cp:lastModifiedBy>
  <cp:revision>1</cp:revision>
  <dcterms:created xsi:type="dcterms:W3CDTF">2014-03-25T11:49:23Z</dcterms:created>
  <dcterms:modified xsi:type="dcterms:W3CDTF">2014-03-25T11:50:07Z</dcterms:modified>
</cp:coreProperties>
</file>