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0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3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8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9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9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2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4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96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79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0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5823-DB1A-4EE7-BFC9-2B4A5744E48A}" type="datetimeFigureOut">
              <a:rPr lang="en-US" smtClean="0"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122E2-DF7A-4C8B-AC69-283C56CF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5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05200" y="2743200"/>
            <a:ext cx="1211110" cy="846386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/>
          <a:p>
            <a:pPr algn="ctr" defTabSz="768032"/>
            <a:r>
              <a:rPr lang="en-US" sz="5500" spc="-252" dirty="0">
                <a:gradFill>
                  <a:gsLst>
                    <a:gs pos="0">
                      <a:srgbClr val="FBFBFB"/>
                    </a:gs>
                    <a:gs pos="86000">
                      <a:srgbClr val="FBFBFB"/>
                    </a:gs>
                  </a:gsLst>
                  <a:lin ang="5400000" scaled="0"/>
                </a:gradFill>
                <a:latin typeface="Segoe UI Light"/>
              </a:rPr>
              <a:t>9/10</a:t>
            </a:r>
          </a:p>
        </p:txBody>
      </p:sp>
    </p:spTree>
    <p:extLst>
      <p:ext uri="{BB962C8B-B14F-4D97-AF65-F5344CB8AC3E}">
        <p14:creationId xmlns:p14="http://schemas.microsoft.com/office/powerpoint/2010/main" val="3861662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muthu</dc:creator>
  <cp:lastModifiedBy>muthu</cp:lastModifiedBy>
  <cp:revision>2</cp:revision>
  <dcterms:created xsi:type="dcterms:W3CDTF">2014-03-28T11:03:24Z</dcterms:created>
  <dcterms:modified xsi:type="dcterms:W3CDTF">2014-03-28T11:04:31Z</dcterms:modified>
</cp:coreProperties>
</file>