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77450" cy="75628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291996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0120" y="1769400"/>
            <a:ext cx="291996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6240" y="1769400"/>
            <a:ext cx="291996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6240" y="4060440"/>
            <a:ext cx="291996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0120" y="4060440"/>
            <a:ext cx="291996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3640" y="4060440"/>
            <a:ext cx="291996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6840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68400" cy="1262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>
            <a:alphaModFix amt="51000"/>
          </a:blip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03640" y="301320"/>
            <a:ext cx="906840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CustomShape 2"/>
          <p:cNvSpPr/>
          <p:nvPr/>
        </p:nvSpPr>
        <p:spPr>
          <a:xfrm>
            <a:off x="503640" y="1769400"/>
            <a:ext cx="9068400" cy="438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LibreOfficeDev/6.0.0.0.alpha0$Linux_X86_64 LibreOffice_project/d38627b26ee80ae7e330fdedea1058d35a48b92b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2017-07-16T22:56:31Z</dcterms:created>
  <dc:creator/>
  <dc:description/>
  <dc:language>en-US</dc:language>
  <cp:lastModifiedBy/>
  <dcterms:modified xsi:type="dcterms:W3CDTF">2017-07-16T23:07:43Z</dcterms:modified>
  <cp:revision>2</cp:revision>
  <dc:subject/>
  <dc:title/>
</cp:coreProperties>
</file>