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8F0CC8-EB4E-4D95-BA2E-0F7E17C7C8C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64CAF-C083-4A72-A983-ADFC1807FC06}">
      <dgm:prSet phldrT="[Text]"/>
      <dgm:spPr/>
      <dgm:t>
        <a:bodyPr/>
        <a:lstStyle/>
        <a:p>
          <a:r>
            <a:rPr lang="pl-PL" dirty="0"/>
            <a:t>a</a:t>
          </a:r>
        </a:p>
      </dgm:t>
    </dgm:pt>
    <dgm:pt modelId="{E713812F-122B-4CFA-A6A5-489D7D010271}" type="parTrans" cxnId="{AB7D1534-657D-4960-8F4D-110F76998AD8}">
      <dgm:prSet/>
      <dgm:spPr/>
      <dgm:t>
        <a:bodyPr/>
        <a:lstStyle/>
        <a:p>
          <a:endParaRPr lang="pl-PL"/>
        </a:p>
      </dgm:t>
    </dgm:pt>
    <dgm:pt modelId="{330A1159-3D66-4288-9E31-196690F64CD0}" type="sibTrans" cxnId="{AB7D1534-657D-4960-8F4D-110F76998AD8}">
      <dgm:prSet/>
      <dgm:spPr/>
      <dgm:t>
        <a:bodyPr/>
        <a:lstStyle/>
        <a:p>
          <a:endParaRPr lang="pl-PL"/>
        </a:p>
      </dgm:t>
    </dgm:pt>
    <dgm:pt modelId="{9BCD9FA6-5288-40AA-AF36-592975351FC1}">
      <dgm:prSet phldrT="[Text]"/>
      <dgm:spPr/>
      <dgm:t>
        <a:bodyPr/>
        <a:lstStyle/>
        <a:p>
          <a:r>
            <a:rPr lang="pl-PL" dirty="0"/>
            <a:t>b</a:t>
          </a:r>
        </a:p>
      </dgm:t>
    </dgm:pt>
    <dgm:pt modelId="{A52C3063-B0B2-480C-A93F-72B79E5ACF5E}" type="parTrans" cxnId="{9480062F-1763-46DA-8459-604644FA6909}">
      <dgm:prSet/>
      <dgm:spPr/>
      <dgm:t>
        <a:bodyPr/>
        <a:lstStyle/>
        <a:p>
          <a:endParaRPr lang="pl-PL"/>
        </a:p>
      </dgm:t>
    </dgm:pt>
    <dgm:pt modelId="{D2D60E5E-5A58-43BA-96AE-8B2602FFBC53}" type="sibTrans" cxnId="{9480062F-1763-46DA-8459-604644FA6909}">
      <dgm:prSet/>
      <dgm:spPr/>
      <dgm:t>
        <a:bodyPr/>
        <a:lstStyle/>
        <a:p>
          <a:endParaRPr lang="pl-PL"/>
        </a:p>
      </dgm:t>
    </dgm:pt>
    <dgm:pt modelId="{9D35251C-37AB-4422-B5C9-EA3E61535177}">
      <dgm:prSet phldrT="[Text]"/>
      <dgm:spPr/>
      <dgm:t>
        <a:bodyPr/>
        <a:lstStyle/>
        <a:p>
          <a:r>
            <a:rPr lang="en-US" dirty="0"/>
            <a:t>c</a:t>
          </a:r>
          <a:endParaRPr lang="pl-PL" dirty="0"/>
        </a:p>
      </dgm:t>
    </dgm:pt>
    <dgm:pt modelId="{EB08AA71-3395-4B3E-8E5D-C2303D899EA8}" type="parTrans" cxnId="{748E6836-F16C-4507-9F2A-1C0ADF25CACF}">
      <dgm:prSet/>
      <dgm:spPr/>
      <dgm:t>
        <a:bodyPr/>
        <a:lstStyle/>
        <a:p>
          <a:endParaRPr lang="ru-RU"/>
        </a:p>
      </dgm:t>
    </dgm:pt>
    <dgm:pt modelId="{73427D3D-C074-4DA6-8AA6-C92826FD2F9D}" type="sibTrans" cxnId="{748E6836-F16C-4507-9F2A-1C0ADF25CACF}">
      <dgm:prSet/>
      <dgm:spPr/>
      <dgm:t>
        <a:bodyPr/>
        <a:lstStyle/>
        <a:p>
          <a:endParaRPr lang="ru-RU"/>
        </a:p>
      </dgm:t>
    </dgm:pt>
    <dgm:pt modelId="{C007D6E5-8338-4754-803C-0A702F023A01}">
      <dgm:prSet phldrT="[Text]"/>
      <dgm:spPr/>
      <dgm:t>
        <a:bodyPr/>
        <a:lstStyle/>
        <a:p>
          <a:r>
            <a:rPr lang="en-US" dirty="0"/>
            <a:t>d</a:t>
          </a:r>
          <a:endParaRPr lang="pl-PL" dirty="0"/>
        </a:p>
      </dgm:t>
    </dgm:pt>
    <dgm:pt modelId="{93D8A797-14BA-4B7B-904F-E97181EE2AE4}" type="parTrans" cxnId="{0041AF03-181C-4D41-AB88-821101EC9D6D}">
      <dgm:prSet/>
      <dgm:spPr/>
      <dgm:t>
        <a:bodyPr/>
        <a:lstStyle/>
        <a:p>
          <a:endParaRPr lang="ru-RU"/>
        </a:p>
      </dgm:t>
    </dgm:pt>
    <dgm:pt modelId="{615A07F2-192E-4D22-8797-5F4DEB99D05D}" type="sibTrans" cxnId="{0041AF03-181C-4D41-AB88-821101EC9D6D}">
      <dgm:prSet/>
      <dgm:spPr/>
      <dgm:t>
        <a:bodyPr/>
        <a:lstStyle/>
        <a:p>
          <a:endParaRPr lang="ru-RU"/>
        </a:p>
      </dgm:t>
    </dgm:pt>
    <dgm:pt modelId="{2EA8D7F5-A784-499B-AD92-C9CC894BF1AD}">
      <dgm:prSet phldrT="[Text]"/>
      <dgm:spPr/>
      <dgm:t>
        <a:bodyPr/>
        <a:lstStyle/>
        <a:p>
          <a:r>
            <a:rPr lang="en-US" dirty="0"/>
            <a:t>e</a:t>
          </a:r>
          <a:endParaRPr lang="pl-PL" dirty="0"/>
        </a:p>
      </dgm:t>
    </dgm:pt>
    <dgm:pt modelId="{04E5A2D8-41F1-4E3F-B31A-EDB2B560BA74}" type="parTrans" cxnId="{7AA38E04-0922-457B-B4B9-5E4C407441E9}">
      <dgm:prSet/>
      <dgm:spPr/>
      <dgm:t>
        <a:bodyPr/>
        <a:lstStyle/>
        <a:p>
          <a:endParaRPr lang="ru-RU"/>
        </a:p>
      </dgm:t>
    </dgm:pt>
    <dgm:pt modelId="{23848713-E7F0-4A28-9570-3A709EAF389D}" type="sibTrans" cxnId="{7AA38E04-0922-457B-B4B9-5E4C407441E9}">
      <dgm:prSet/>
      <dgm:spPr/>
      <dgm:t>
        <a:bodyPr/>
        <a:lstStyle/>
        <a:p>
          <a:endParaRPr lang="ru-RU"/>
        </a:p>
      </dgm:t>
    </dgm:pt>
    <dgm:pt modelId="{E95DB22B-7E38-4B17-A0AC-506C15BE96D5}">
      <dgm:prSet phldrT="[Text]"/>
      <dgm:spPr/>
      <dgm:t>
        <a:bodyPr/>
        <a:lstStyle/>
        <a:p>
          <a:r>
            <a:rPr lang="en-US" dirty="0"/>
            <a:t>f</a:t>
          </a:r>
          <a:endParaRPr lang="pl-PL" dirty="0"/>
        </a:p>
      </dgm:t>
    </dgm:pt>
    <dgm:pt modelId="{E03FB8F4-41DA-4114-A0ED-5CC5E91AE6A9}" type="parTrans" cxnId="{B56416F0-4DC6-493F-B7F0-0DD1C745F951}">
      <dgm:prSet/>
      <dgm:spPr/>
      <dgm:t>
        <a:bodyPr/>
        <a:lstStyle/>
        <a:p>
          <a:endParaRPr lang="ru-RU"/>
        </a:p>
      </dgm:t>
    </dgm:pt>
    <dgm:pt modelId="{37170AFE-3301-4946-82F5-DDC30285305E}" type="sibTrans" cxnId="{B56416F0-4DC6-493F-B7F0-0DD1C745F951}">
      <dgm:prSet/>
      <dgm:spPr/>
      <dgm:t>
        <a:bodyPr/>
        <a:lstStyle/>
        <a:p>
          <a:endParaRPr lang="ru-RU"/>
        </a:p>
      </dgm:t>
    </dgm:pt>
    <dgm:pt modelId="{BF58CD1A-5DE7-40A0-90AD-7BFB17D6A1A7}">
      <dgm:prSet phldrT="[Text]"/>
      <dgm:spPr/>
      <dgm:t>
        <a:bodyPr/>
        <a:lstStyle/>
        <a:p>
          <a:r>
            <a:rPr lang="en-US" dirty="0"/>
            <a:t>g</a:t>
          </a:r>
          <a:endParaRPr lang="pl-PL" dirty="0"/>
        </a:p>
      </dgm:t>
    </dgm:pt>
    <dgm:pt modelId="{AFC8596A-D38C-41BB-A98F-474843281CF5}" type="parTrans" cxnId="{C967BCC5-B755-4FE7-A3E2-E2FE2EFBD0EB}">
      <dgm:prSet/>
      <dgm:spPr/>
      <dgm:t>
        <a:bodyPr/>
        <a:lstStyle/>
        <a:p>
          <a:endParaRPr lang="ru-RU"/>
        </a:p>
      </dgm:t>
    </dgm:pt>
    <dgm:pt modelId="{E8FEC1EA-AB66-4402-A915-7845FE582836}" type="sibTrans" cxnId="{C967BCC5-B755-4FE7-A3E2-E2FE2EFBD0EB}">
      <dgm:prSet/>
      <dgm:spPr/>
      <dgm:t>
        <a:bodyPr/>
        <a:lstStyle/>
        <a:p>
          <a:endParaRPr lang="ru-RU"/>
        </a:p>
      </dgm:t>
    </dgm:pt>
    <dgm:pt modelId="{37BB1C2E-CB8D-43FE-8AC3-3F02829A141A}">
      <dgm:prSet phldrT="[Text]"/>
      <dgm:spPr/>
      <dgm:t>
        <a:bodyPr/>
        <a:lstStyle/>
        <a:p>
          <a:r>
            <a:rPr lang="en-US" dirty="0"/>
            <a:t>h</a:t>
          </a:r>
          <a:endParaRPr lang="pl-PL" dirty="0"/>
        </a:p>
      </dgm:t>
    </dgm:pt>
    <dgm:pt modelId="{ACD491AA-124B-405A-B149-FBA5BE366C02}" type="parTrans" cxnId="{72E1466C-8E5C-4396-A66F-FA1CEF773314}">
      <dgm:prSet/>
      <dgm:spPr/>
      <dgm:t>
        <a:bodyPr/>
        <a:lstStyle/>
        <a:p>
          <a:endParaRPr lang="ru-RU"/>
        </a:p>
      </dgm:t>
    </dgm:pt>
    <dgm:pt modelId="{A59E3C89-5243-4542-817F-461EAFACF0F0}" type="sibTrans" cxnId="{72E1466C-8E5C-4396-A66F-FA1CEF773314}">
      <dgm:prSet/>
      <dgm:spPr/>
      <dgm:t>
        <a:bodyPr/>
        <a:lstStyle/>
        <a:p>
          <a:endParaRPr lang="ru-RU"/>
        </a:p>
      </dgm:t>
    </dgm:pt>
    <dgm:pt modelId="{5293D04B-933F-489D-AA47-6AA9C8FB4C6E}">
      <dgm:prSet phldrT="[Text]"/>
      <dgm:spPr/>
      <dgm:t>
        <a:bodyPr/>
        <a:lstStyle/>
        <a:p>
          <a:r>
            <a:rPr lang="en-US" dirty="0" err="1"/>
            <a:t>i</a:t>
          </a:r>
          <a:endParaRPr lang="pl-PL" dirty="0"/>
        </a:p>
      </dgm:t>
    </dgm:pt>
    <dgm:pt modelId="{2946086B-D10B-4C3E-ADF9-70570D0B1F04}" type="parTrans" cxnId="{317608EC-01EF-40C5-A5BD-4CE4EA057E4B}">
      <dgm:prSet/>
      <dgm:spPr/>
      <dgm:t>
        <a:bodyPr/>
        <a:lstStyle/>
        <a:p>
          <a:endParaRPr lang="ru-RU"/>
        </a:p>
      </dgm:t>
    </dgm:pt>
    <dgm:pt modelId="{C1F81771-2D04-42B6-B902-953B4B6CB147}" type="sibTrans" cxnId="{317608EC-01EF-40C5-A5BD-4CE4EA057E4B}">
      <dgm:prSet/>
      <dgm:spPr/>
      <dgm:t>
        <a:bodyPr/>
        <a:lstStyle/>
        <a:p>
          <a:endParaRPr lang="ru-RU"/>
        </a:p>
      </dgm:t>
    </dgm:pt>
    <dgm:pt modelId="{83CDF31E-97E6-415B-8C4E-594635389162}">
      <dgm:prSet phldrT="[Text]"/>
      <dgm:spPr/>
      <dgm:t>
        <a:bodyPr/>
        <a:lstStyle/>
        <a:p>
          <a:r>
            <a:rPr lang="en-US" dirty="0"/>
            <a:t>j</a:t>
          </a:r>
          <a:endParaRPr lang="pl-PL" dirty="0"/>
        </a:p>
      </dgm:t>
    </dgm:pt>
    <dgm:pt modelId="{F0AE9C66-576B-4B53-895C-1DBBF256EAC3}" type="parTrans" cxnId="{57FCB6AA-C183-4796-B764-E76CF6DCF26D}">
      <dgm:prSet/>
      <dgm:spPr/>
      <dgm:t>
        <a:bodyPr/>
        <a:lstStyle/>
        <a:p>
          <a:endParaRPr lang="ru-RU"/>
        </a:p>
      </dgm:t>
    </dgm:pt>
    <dgm:pt modelId="{3D3B3A31-E7C9-4235-AAB7-C952E90C8475}" type="sibTrans" cxnId="{57FCB6AA-C183-4796-B764-E76CF6DCF26D}">
      <dgm:prSet/>
      <dgm:spPr/>
      <dgm:t>
        <a:bodyPr/>
        <a:lstStyle/>
        <a:p>
          <a:endParaRPr lang="ru-RU"/>
        </a:p>
      </dgm:t>
    </dgm:pt>
    <dgm:pt modelId="{C248BC50-A414-4CC6-B8B5-8F82B4AD8252}">
      <dgm:prSet phldrT="[Text]"/>
      <dgm:spPr/>
      <dgm:t>
        <a:bodyPr/>
        <a:lstStyle/>
        <a:p>
          <a:r>
            <a:rPr lang="en-US" dirty="0"/>
            <a:t>k</a:t>
          </a:r>
          <a:endParaRPr lang="pl-PL" dirty="0"/>
        </a:p>
      </dgm:t>
    </dgm:pt>
    <dgm:pt modelId="{5E77318C-77C0-4E93-A017-171D70961FDD}" type="parTrans" cxnId="{A708C912-679D-4DDA-97A5-DEC0550A0799}">
      <dgm:prSet/>
      <dgm:spPr/>
      <dgm:t>
        <a:bodyPr/>
        <a:lstStyle/>
        <a:p>
          <a:endParaRPr lang="ru-RU"/>
        </a:p>
      </dgm:t>
    </dgm:pt>
    <dgm:pt modelId="{E73A378C-8227-4DCF-801F-DD534B5488B5}" type="sibTrans" cxnId="{A708C912-679D-4DDA-97A5-DEC0550A0799}">
      <dgm:prSet/>
      <dgm:spPr/>
      <dgm:t>
        <a:bodyPr/>
        <a:lstStyle/>
        <a:p>
          <a:endParaRPr lang="ru-RU"/>
        </a:p>
      </dgm:t>
    </dgm:pt>
    <dgm:pt modelId="{45B8C17F-799D-428B-9017-392B8F0FBC03}">
      <dgm:prSet phldrT="[Text]"/>
      <dgm:spPr/>
      <dgm:t>
        <a:bodyPr/>
        <a:lstStyle/>
        <a:p>
          <a:r>
            <a:rPr lang="en-US" dirty="0"/>
            <a:t>l</a:t>
          </a:r>
          <a:endParaRPr lang="pl-PL" dirty="0"/>
        </a:p>
      </dgm:t>
    </dgm:pt>
    <dgm:pt modelId="{2633C4B6-1AD9-456F-8FA6-3EC8DE40FA7A}" type="parTrans" cxnId="{85416C72-7615-440E-BE0C-D9E50631F582}">
      <dgm:prSet/>
      <dgm:spPr/>
      <dgm:t>
        <a:bodyPr/>
        <a:lstStyle/>
        <a:p>
          <a:endParaRPr lang="ru-RU"/>
        </a:p>
      </dgm:t>
    </dgm:pt>
    <dgm:pt modelId="{645CB0DA-629F-4A47-8F52-4069CFCD6BAB}" type="sibTrans" cxnId="{85416C72-7615-440E-BE0C-D9E50631F582}">
      <dgm:prSet/>
      <dgm:spPr/>
      <dgm:t>
        <a:bodyPr/>
        <a:lstStyle/>
        <a:p>
          <a:endParaRPr lang="ru-RU"/>
        </a:p>
      </dgm:t>
    </dgm:pt>
    <dgm:pt modelId="{2DEFD98D-797E-4270-B16A-A95EB71B53EC}">
      <dgm:prSet phldrT="[Text]"/>
      <dgm:spPr/>
      <dgm:t>
        <a:bodyPr/>
        <a:lstStyle/>
        <a:p>
          <a:r>
            <a:rPr lang="en-US" dirty="0"/>
            <a:t>m</a:t>
          </a:r>
          <a:endParaRPr lang="pl-PL" dirty="0"/>
        </a:p>
      </dgm:t>
    </dgm:pt>
    <dgm:pt modelId="{4192B7F4-A60B-423B-88C4-89D10F9249B8}" type="parTrans" cxnId="{EB83B764-F64B-4DA8-B83D-E538609D8BF6}">
      <dgm:prSet/>
      <dgm:spPr/>
      <dgm:t>
        <a:bodyPr/>
        <a:lstStyle/>
        <a:p>
          <a:endParaRPr lang="ru-RU"/>
        </a:p>
      </dgm:t>
    </dgm:pt>
    <dgm:pt modelId="{94CD8F20-3B28-4680-A1FA-CE60615F6121}" type="sibTrans" cxnId="{EB83B764-F64B-4DA8-B83D-E538609D8BF6}">
      <dgm:prSet/>
      <dgm:spPr/>
      <dgm:t>
        <a:bodyPr/>
        <a:lstStyle/>
        <a:p>
          <a:endParaRPr lang="ru-RU"/>
        </a:p>
      </dgm:t>
    </dgm:pt>
    <dgm:pt modelId="{B73AEB1B-FC22-4FC4-B2C5-3AEDA2B6BD98}">
      <dgm:prSet phldrT="[Text]"/>
      <dgm:spPr/>
      <dgm:t>
        <a:bodyPr/>
        <a:lstStyle/>
        <a:p>
          <a:r>
            <a:rPr lang="en-US" dirty="0"/>
            <a:t>n</a:t>
          </a:r>
          <a:endParaRPr lang="pl-PL" dirty="0"/>
        </a:p>
      </dgm:t>
    </dgm:pt>
    <dgm:pt modelId="{79FA5A18-BBFA-41D5-B699-70277AE2E09D}" type="parTrans" cxnId="{B7132908-4D14-41B3-8C57-4B4C3CB26087}">
      <dgm:prSet/>
      <dgm:spPr/>
      <dgm:t>
        <a:bodyPr/>
        <a:lstStyle/>
        <a:p>
          <a:endParaRPr lang="ru-RU"/>
        </a:p>
      </dgm:t>
    </dgm:pt>
    <dgm:pt modelId="{73E6A9AD-D449-435D-B06B-8E77A49321A7}" type="sibTrans" cxnId="{B7132908-4D14-41B3-8C57-4B4C3CB26087}">
      <dgm:prSet/>
      <dgm:spPr/>
      <dgm:t>
        <a:bodyPr/>
        <a:lstStyle/>
        <a:p>
          <a:endParaRPr lang="ru-RU"/>
        </a:p>
      </dgm:t>
    </dgm:pt>
    <dgm:pt modelId="{B3FE7E00-9FA2-49EB-ADD1-624B321C5A0A}">
      <dgm:prSet phldrT="[Text]"/>
      <dgm:spPr/>
      <dgm:t>
        <a:bodyPr/>
        <a:lstStyle/>
        <a:p>
          <a:r>
            <a:rPr lang="en-US" dirty="0"/>
            <a:t>o</a:t>
          </a:r>
          <a:endParaRPr lang="pl-PL" dirty="0"/>
        </a:p>
      </dgm:t>
    </dgm:pt>
    <dgm:pt modelId="{76C0A13F-6ADA-4662-933C-6FD6607F657E}" type="parTrans" cxnId="{D72A0E72-2509-4D43-97FE-D5DDB8B54C4F}">
      <dgm:prSet/>
      <dgm:spPr/>
      <dgm:t>
        <a:bodyPr/>
        <a:lstStyle/>
        <a:p>
          <a:endParaRPr lang="ru-RU"/>
        </a:p>
      </dgm:t>
    </dgm:pt>
    <dgm:pt modelId="{026BBCA5-C238-4A44-980A-DABA4C6722D6}" type="sibTrans" cxnId="{D72A0E72-2509-4D43-97FE-D5DDB8B54C4F}">
      <dgm:prSet/>
      <dgm:spPr/>
      <dgm:t>
        <a:bodyPr/>
        <a:lstStyle/>
        <a:p>
          <a:endParaRPr lang="ru-RU"/>
        </a:p>
      </dgm:t>
    </dgm:pt>
    <dgm:pt modelId="{C09B9509-D602-4A10-BD3C-6E7246CBB783}">
      <dgm:prSet phldrT="[Text]"/>
      <dgm:spPr/>
      <dgm:t>
        <a:bodyPr/>
        <a:lstStyle/>
        <a:p>
          <a:r>
            <a:rPr lang="en-US" dirty="0"/>
            <a:t>p</a:t>
          </a:r>
          <a:endParaRPr lang="pl-PL" dirty="0"/>
        </a:p>
      </dgm:t>
    </dgm:pt>
    <dgm:pt modelId="{F4AB1866-1E0C-4F8B-BBE1-FFB44C3894DF}" type="parTrans" cxnId="{FAE9F840-0309-4CA4-AF1C-D04F5C36B57D}">
      <dgm:prSet/>
      <dgm:spPr/>
      <dgm:t>
        <a:bodyPr/>
        <a:lstStyle/>
        <a:p>
          <a:endParaRPr lang="ru-RU"/>
        </a:p>
      </dgm:t>
    </dgm:pt>
    <dgm:pt modelId="{79372CB6-2A94-4E05-A4E4-B7C5716E6969}" type="sibTrans" cxnId="{FAE9F840-0309-4CA4-AF1C-D04F5C36B57D}">
      <dgm:prSet/>
      <dgm:spPr/>
      <dgm:t>
        <a:bodyPr/>
        <a:lstStyle/>
        <a:p>
          <a:endParaRPr lang="ru-RU"/>
        </a:p>
      </dgm:t>
    </dgm:pt>
    <dgm:pt modelId="{63A69F81-07CD-47E3-8A28-D72401D1EAD2}" type="pres">
      <dgm:prSet presAssocID="{6C8F0CC8-EB4E-4D95-BA2E-0F7E17C7C8CE}" presName="diagram" presStyleCnt="0">
        <dgm:presLayoutVars>
          <dgm:dir/>
          <dgm:resizeHandles val="exact"/>
        </dgm:presLayoutVars>
      </dgm:prSet>
      <dgm:spPr/>
    </dgm:pt>
    <dgm:pt modelId="{FAA65227-E055-40F7-A9D0-825332C78168}" type="pres">
      <dgm:prSet presAssocID="{F4264CAF-C083-4A72-A983-ADFC1807FC06}" presName="arrow" presStyleLbl="node1" presStyleIdx="0" presStyleCnt="16">
        <dgm:presLayoutVars>
          <dgm:bulletEnabled val="1"/>
        </dgm:presLayoutVars>
      </dgm:prSet>
      <dgm:spPr/>
    </dgm:pt>
    <dgm:pt modelId="{204ED1A9-E07C-4D69-AC55-03CC978C4B4E}" type="pres">
      <dgm:prSet presAssocID="{9BCD9FA6-5288-40AA-AF36-592975351FC1}" presName="arrow" presStyleLbl="node1" presStyleIdx="1" presStyleCnt="16">
        <dgm:presLayoutVars>
          <dgm:bulletEnabled val="1"/>
        </dgm:presLayoutVars>
      </dgm:prSet>
      <dgm:spPr/>
    </dgm:pt>
    <dgm:pt modelId="{5999C837-32A6-460C-A2CE-CAD5AB060097}" type="pres">
      <dgm:prSet presAssocID="{9D35251C-37AB-4422-B5C9-EA3E61535177}" presName="arrow" presStyleLbl="node1" presStyleIdx="2" presStyleCnt="16">
        <dgm:presLayoutVars>
          <dgm:bulletEnabled val="1"/>
        </dgm:presLayoutVars>
      </dgm:prSet>
      <dgm:spPr/>
    </dgm:pt>
    <dgm:pt modelId="{92BFED34-889D-4A3C-8EF9-7D3433341D61}" type="pres">
      <dgm:prSet presAssocID="{C007D6E5-8338-4754-803C-0A702F023A01}" presName="arrow" presStyleLbl="node1" presStyleIdx="3" presStyleCnt="16">
        <dgm:presLayoutVars>
          <dgm:bulletEnabled val="1"/>
        </dgm:presLayoutVars>
      </dgm:prSet>
      <dgm:spPr/>
    </dgm:pt>
    <dgm:pt modelId="{0B260163-5262-4F71-B0E7-C4EAD51C21CE}" type="pres">
      <dgm:prSet presAssocID="{2EA8D7F5-A784-499B-AD92-C9CC894BF1AD}" presName="arrow" presStyleLbl="node1" presStyleIdx="4" presStyleCnt="16">
        <dgm:presLayoutVars>
          <dgm:bulletEnabled val="1"/>
        </dgm:presLayoutVars>
      </dgm:prSet>
      <dgm:spPr/>
    </dgm:pt>
    <dgm:pt modelId="{2206BF97-6CC3-4685-B3E5-964BDE9D3188}" type="pres">
      <dgm:prSet presAssocID="{E95DB22B-7E38-4B17-A0AC-506C15BE96D5}" presName="arrow" presStyleLbl="node1" presStyleIdx="5" presStyleCnt="16">
        <dgm:presLayoutVars>
          <dgm:bulletEnabled val="1"/>
        </dgm:presLayoutVars>
      </dgm:prSet>
      <dgm:spPr/>
    </dgm:pt>
    <dgm:pt modelId="{3D4C4C7E-2829-4357-B58C-D0228BD7B390}" type="pres">
      <dgm:prSet presAssocID="{BF58CD1A-5DE7-40A0-90AD-7BFB17D6A1A7}" presName="arrow" presStyleLbl="node1" presStyleIdx="6" presStyleCnt="16">
        <dgm:presLayoutVars>
          <dgm:bulletEnabled val="1"/>
        </dgm:presLayoutVars>
      </dgm:prSet>
      <dgm:spPr/>
    </dgm:pt>
    <dgm:pt modelId="{41B5AF3B-84B6-473A-BAF0-F5AED1ED8131}" type="pres">
      <dgm:prSet presAssocID="{37BB1C2E-CB8D-43FE-8AC3-3F02829A141A}" presName="arrow" presStyleLbl="node1" presStyleIdx="7" presStyleCnt="16">
        <dgm:presLayoutVars>
          <dgm:bulletEnabled val="1"/>
        </dgm:presLayoutVars>
      </dgm:prSet>
      <dgm:spPr/>
    </dgm:pt>
    <dgm:pt modelId="{915D078A-E35E-48FF-B6A1-80E0B5655C2A}" type="pres">
      <dgm:prSet presAssocID="{5293D04B-933F-489D-AA47-6AA9C8FB4C6E}" presName="arrow" presStyleLbl="node1" presStyleIdx="8" presStyleCnt="16">
        <dgm:presLayoutVars>
          <dgm:bulletEnabled val="1"/>
        </dgm:presLayoutVars>
      </dgm:prSet>
      <dgm:spPr/>
    </dgm:pt>
    <dgm:pt modelId="{8ADA788C-3715-43AD-984D-CB5BC3D99456}" type="pres">
      <dgm:prSet presAssocID="{83CDF31E-97E6-415B-8C4E-594635389162}" presName="arrow" presStyleLbl="node1" presStyleIdx="9" presStyleCnt="16">
        <dgm:presLayoutVars>
          <dgm:bulletEnabled val="1"/>
        </dgm:presLayoutVars>
      </dgm:prSet>
      <dgm:spPr/>
    </dgm:pt>
    <dgm:pt modelId="{C8DA94DA-85E6-40DD-B0B4-ACBDDBBB3358}" type="pres">
      <dgm:prSet presAssocID="{C248BC50-A414-4CC6-B8B5-8F82B4AD8252}" presName="arrow" presStyleLbl="node1" presStyleIdx="10" presStyleCnt="16">
        <dgm:presLayoutVars>
          <dgm:bulletEnabled val="1"/>
        </dgm:presLayoutVars>
      </dgm:prSet>
      <dgm:spPr/>
    </dgm:pt>
    <dgm:pt modelId="{2A8B389A-4FDB-49A9-A76B-D9D635E8A1FD}" type="pres">
      <dgm:prSet presAssocID="{45B8C17F-799D-428B-9017-392B8F0FBC03}" presName="arrow" presStyleLbl="node1" presStyleIdx="11" presStyleCnt="16">
        <dgm:presLayoutVars>
          <dgm:bulletEnabled val="1"/>
        </dgm:presLayoutVars>
      </dgm:prSet>
      <dgm:spPr/>
    </dgm:pt>
    <dgm:pt modelId="{5721F4C0-625F-4670-A96E-4033C217EAD2}" type="pres">
      <dgm:prSet presAssocID="{2DEFD98D-797E-4270-B16A-A95EB71B53EC}" presName="arrow" presStyleLbl="node1" presStyleIdx="12" presStyleCnt="16">
        <dgm:presLayoutVars>
          <dgm:bulletEnabled val="1"/>
        </dgm:presLayoutVars>
      </dgm:prSet>
      <dgm:spPr/>
    </dgm:pt>
    <dgm:pt modelId="{6921A711-024B-4CD2-A7F0-306BF2167756}" type="pres">
      <dgm:prSet presAssocID="{B73AEB1B-FC22-4FC4-B2C5-3AEDA2B6BD98}" presName="arrow" presStyleLbl="node1" presStyleIdx="13" presStyleCnt="16">
        <dgm:presLayoutVars>
          <dgm:bulletEnabled val="1"/>
        </dgm:presLayoutVars>
      </dgm:prSet>
      <dgm:spPr/>
    </dgm:pt>
    <dgm:pt modelId="{7B83209C-847D-4ABB-843E-F654341390E9}" type="pres">
      <dgm:prSet presAssocID="{B3FE7E00-9FA2-49EB-ADD1-624B321C5A0A}" presName="arrow" presStyleLbl="node1" presStyleIdx="14" presStyleCnt="16">
        <dgm:presLayoutVars>
          <dgm:bulletEnabled val="1"/>
        </dgm:presLayoutVars>
      </dgm:prSet>
      <dgm:spPr/>
    </dgm:pt>
    <dgm:pt modelId="{FCC35B24-AD6C-4F18-BFB0-4B1DAC2EAB96}" type="pres">
      <dgm:prSet presAssocID="{C09B9509-D602-4A10-BD3C-6E7246CBB783}" presName="arrow" presStyleLbl="node1" presStyleIdx="15" presStyleCnt="16">
        <dgm:presLayoutVars>
          <dgm:bulletEnabled val="1"/>
        </dgm:presLayoutVars>
      </dgm:prSet>
      <dgm:spPr/>
    </dgm:pt>
  </dgm:ptLst>
  <dgm:cxnLst>
    <dgm:cxn modelId="{0041AF03-181C-4D41-AB88-821101EC9D6D}" srcId="{6C8F0CC8-EB4E-4D95-BA2E-0F7E17C7C8CE}" destId="{C007D6E5-8338-4754-803C-0A702F023A01}" srcOrd="3" destOrd="0" parTransId="{93D8A797-14BA-4B7B-904F-E97181EE2AE4}" sibTransId="{615A07F2-192E-4D22-8797-5F4DEB99D05D}"/>
    <dgm:cxn modelId="{7AA38E04-0922-457B-B4B9-5E4C407441E9}" srcId="{6C8F0CC8-EB4E-4D95-BA2E-0F7E17C7C8CE}" destId="{2EA8D7F5-A784-499B-AD92-C9CC894BF1AD}" srcOrd="4" destOrd="0" parTransId="{04E5A2D8-41F1-4E3F-B31A-EDB2B560BA74}" sibTransId="{23848713-E7F0-4A28-9570-3A709EAF389D}"/>
    <dgm:cxn modelId="{B7132908-4D14-41B3-8C57-4B4C3CB26087}" srcId="{6C8F0CC8-EB4E-4D95-BA2E-0F7E17C7C8CE}" destId="{B73AEB1B-FC22-4FC4-B2C5-3AEDA2B6BD98}" srcOrd="13" destOrd="0" parTransId="{79FA5A18-BBFA-41D5-B699-70277AE2E09D}" sibTransId="{73E6A9AD-D449-435D-B06B-8E77A49321A7}"/>
    <dgm:cxn modelId="{F938460E-02EC-4EEC-B584-8B95D4FB7893}" type="presOf" srcId="{2EA8D7F5-A784-499B-AD92-C9CC894BF1AD}" destId="{0B260163-5262-4F71-B0E7-C4EAD51C21CE}" srcOrd="0" destOrd="0" presId="urn:microsoft.com/office/officeart/2005/8/layout/arrow5"/>
    <dgm:cxn modelId="{A708C912-679D-4DDA-97A5-DEC0550A0799}" srcId="{6C8F0CC8-EB4E-4D95-BA2E-0F7E17C7C8CE}" destId="{C248BC50-A414-4CC6-B8B5-8F82B4AD8252}" srcOrd="10" destOrd="0" parTransId="{5E77318C-77C0-4E93-A017-171D70961FDD}" sibTransId="{E73A378C-8227-4DCF-801F-DD534B5488B5}"/>
    <dgm:cxn modelId="{478F6813-49E2-40AE-B54D-7F5F307387BD}" type="presOf" srcId="{9BCD9FA6-5288-40AA-AF36-592975351FC1}" destId="{204ED1A9-E07C-4D69-AC55-03CC978C4B4E}" srcOrd="0" destOrd="0" presId="urn:microsoft.com/office/officeart/2005/8/layout/arrow5"/>
    <dgm:cxn modelId="{04F60821-13C8-4E50-890E-24390DBE445D}" type="presOf" srcId="{2DEFD98D-797E-4270-B16A-A95EB71B53EC}" destId="{5721F4C0-625F-4670-A96E-4033C217EAD2}" srcOrd="0" destOrd="0" presId="urn:microsoft.com/office/officeart/2005/8/layout/arrow5"/>
    <dgm:cxn modelId="{51EF9C2B-030E-45EB-AED5-387CFDE5FDDA}" type="presOf" srcId="{9D35251C-37AB-4422-B5C9-EA3E61535177}" destId="{5999C837-32A6-460C-A2CE-CAD5AB060097}" srcOrd="0" destOrd="0" presId="urn:microsoft.com/office/officeart/2005/8/layout/arrow5"/>
    <dgm:cxn modelId="{9480062F-1763-46DA-8459-604644FA6909}" srcId="{6C8F0CC8-EB4E-4D95-BA2E-0F7E17C7C8CE}" destId="{9BCD9FA6-5288-40AA-AF36-592975351FC1}" srcOrd="1" destOrd="0" parTransId="{A52C3063-B0B2-480C-A93F-72B79E5ACF5E}" sibTransId="{D2D60E5E-5A58-43BA-96AE-8B2602FFBC53}"/>
    <dgm:cxn modelId="{AB7D1534-657D-4960-8F4D-110F76998AD8}" srcId="{6C8F0CC8-EB4E-4D95-BA2E-0F7E17C7C8CE}" destId="{F4264CAF-C083-4A72-A983-ADFC1807FC06}" srcOrd="0" destOrd="0" parTransId="{E713812F-122B-4CFA-A6A5-489D7D010271}" sibTransId="{330A1159-3D66-4288-9E31-196690F64CD0}"/>
    <dgm:cxn modelId="{4EA52A35-A26E-46FF-950E-E60538E4EB62}" type="presOf" srcId="{5293D04B-933F-489D-AA47-6AA9C8FB4C6E}" destId="{915D078A-E35E-48FF-B6A1-80E0B5655C2A}" srcOrd="0" destOrd="0" presId="urn:microsoft.com/office/officeart/2005/8/layout/arrow5"/>
    <dgm:cxn modelId="{748E6836-F16C-4507-9F2A-1C0ADF25CACF}" srcId="{6C8F0CC8-EB4E-4D95-BA2E-0F7E17C7C8CE}" destId="{9D35251C-37AB-4422-B5C9-EA3E61535177}" srcOrd="2" destOrd="0" parTransId="{EB08AA71-3395-4B3E-8E5D-C2303D899EA8}" sibTransId="{73427D3D-C074-4DA6-8AA6-C92826FD2F9D}"/>
    <dgm:cxn modelId="{634DA738-A7C6-4138-8983-198633AB1C75}" type="presOf" srcId="{B3FE7E00-9FA2-49EB-ADD1-624B321C5A0A}" destId="{7B83209C-847D-4ABB-843E-F654341390E9}" srcOrd="0" destOrd="0" presId="urn:microsoft.com/office/officeart/2005/8/layout/arrow5"/>
    <dgm:cxn modelId="{FAE9F840-0309-4CA4-AF1C-D04F5C36B57D}" srcId="{6C8F0CC8-EB4E-4D95-BA2E-0F7E17C7C8CE}" destId="{C09B9509-D602-4A10-BD3C-6E7246CBB783}" srcOrd="15" destOrd="0" parTransId="{F4AB1866-1E0C-4F8B-BBE1-FFB44C3894DF}" sibTransId="{79372CB6-2A94-4E05-A4E4-B7C5716E6969}"/>
    <dgm:cxn modelId="{EB83B764-F64B-4DA8-B83D-E538609D8BF6}" srcId="{6C8F0CC8-EB4E-4D95-BA2E-0F7E17C7C8CE}" destId="{2DEFD98D-797E-4270-B16A-A95EB71B53EC}" srcOrd="12" destOrd="0" parTransId="{4192B7F4-A60B-423B-88C4-89D10F9249B8}" sibTransId="{94CD8F20-3B28-4680-A1FA-CE60615F6121}"/>
    <dgm:cxn modelId="{CDD60347-5A9E-4EB6-B0ED-7097129A9176}" type="presOf" srcId="{45B8C17F-799D-428B-9017-392B8F0FBC03}" destId="{2A8B389A-4FDB-49A9-A76B-D9D635E8A1FD}" srcOrd="0" destOrd="0" presId="urn:microsoft.com/office/officeart/2005/8/layout/arrow5"/>
    <dgm:cxn modelId="{72E1466C-8E5C-4396-A66F-FA1CEF773314}" srcId="{6C8F0CC8-EB4E-4D95-BA2E-0F7E17C7C8CE}" destId="{37BB1C2E-CB8D-43FE-8AC3-3F02829A141A}" srcOrd="7" destOrd="0" parTransId="{ACD491AA-124B-405A-B149-FBA5BE366C02}" sibTransId="{A59E3C89-5243-4542-817F-461EAFACF0F0}"/>
    <dgm:cxn modelId="{D72A0E72-2509-4D43-97FE-D5DDB8B54C4F}" srcId="{6C8F0CC8-EB4E-4D95-BA2E-0F7E17C7C8CE}" destId="{B3FE7E00-9FA2-49EB-ADD1-624B321C5A0A}" srcOrd="14" destOrd="0" parTransId="{76C0A13F-6ADA-4662-933C-6FD6607F657E}" sibTransId="{026BBCA5-C238-4A44-980A-DABA4C6722D6}"/>
    <dgm:cxn modelId="{85416C72-7615-440E-BE0C-D9E50631F582}" srcId="{6C8F0CC8-EB4E-4D95-BA2E-0F7E17C7C8CE}" destId="{45B8C17F-799D-428B-9017-392B8F0FBC03}" srcOrd="11" destOrd="0" parTransId="{2633C4B6-1AD9-456F-8FA6-3EC8DE40FA7A}" sibTransId="{645CB0DA-629F-4A47-8F52-4069CFCD6BAB}"/>
    <dgm:cxn modelId="{D21B9D7C-3B7B-4900-9CB2-0A40186F4F8E}" type="presOf" srcId="{E95DB22B-7E38-4B17-A0AC-506C15BE96D5}" destId="{2206BF97-6CC3-4685-B3E5-964BDE9D3188}" srcOrd="0" destOrd="0" presId="urn:microsoft.com/office/officeart/2005/8/layout/arrow5"/>
    <dgm:cxn modelId="{98880A81-BFFB-4F91-A351-B8A4641E3E79}" type="presOf" srcId="{B73AEB1B-FC22-4FC4-B2C5-3AEDA2B6BD98}" destId="{6921A711-024B-4CD2-A7F0-306BF2167756}" srcOrd="0" destOrd="0" presId="urn:microsoft.com/office/officeart/2005/8/layout/arrow5"/>
    <dgm:cxn modelId="{8E5E8388-32A2-4072-92E0-A369EB433950}" type="presOf" srcId="{BF58CD1A-5DE7-40A0-90AD-7BFB17D6A1A7}" destId="{3D4C4C7E-2829-4357-B58C-D0228BD7B390}" srcOrd="0" destOrd="0" presId="urn:microsoft.com/office/officeart/2005/8/layout/arrow5"/>
    <dgm:cxn modelId="{AD7427A7-A2E7-457D-A44C-16B8D4D62BB0}" type="presOf" srcId="{37BB1C2E-CB8D-43FE-8AC3-3F02829A141A}" destId="{41B5AF3B-84B6-473A-BAF0-F5AED1ED8131}" srcOrd="0" destOrd="0" presId="urn:microsoft.com/office/officeart/2005/8/layout/arrow5"/>
    <dgm:cxn modelId="{242F64A7-CFA3-425B-A315-00EE445D86DD}" type="presOf" srcId="{C09B9509-D602-4A10-BD3C-6E7246CBB783}" destId="{FCC35B24-AD6C-4F18-BFB0-4B1DAC2EAB96}" srcOrd="0" destOrd="0" presId="urn:microsoft.com/office/officeart/2005/8/layout/arrow5"/>
    <dgm:cxn modelId="{161567A8-2AD5-47C8-9A44-16713C593804}" type="presOf" srcId="{C248BC50-A414-4CC6-B8B5-8F82B4AD8252}" destId="{C8DA94DA-85E6-40DD-B0B4-ACBDDBBB3358}" srcOrd="0" destOrd="0" presId="urn:microsoft.com/office/officeart/2005/8/layout/arrow5"/>
    <dgm:cxn modelId="{57FCB6AA-C183-4796-B764-E76CF6DCF26D}" srcId="{6C8F0CC8-EB4E-4D95-BA2E-0F7E17C7C8CE}" destId="{83CDF31E-97E6-415B-8C4E-594635389162}" srcOrd="9" destOrd="0" parTransId="{F0AE9C66-576B-4B53-895C-1DBBF256EAC3}" sibTransId="{3D3B3A31-E7C9-4235-AAB7-C952E90C8475}"/>
    <dgm:cxn modelId="{6149F9B1-0DBD-4DFA-BE0A-87BB9E144A39}" type="presOf" srcId="{6C8F0CC8-EB4E-4D95-BA2E-0F7E17C7C8CE}" destId="{63A69F81-07CD-47E3-8A28-D72401D1EAD2}" srcOrd="0" destOrd="0" presId="urn:microsoft.com/office/officeart/2005/8/layout/arrow5"/>
    <dgm:cxn modelId="{C74B8AC2-2524-41C6-A68C-33E849513566}" type="presOf" srcId="{C007D6E5-8338-4754-803C-0A702F023A01}" destId="{92BFED34-889D-4A3C-8EF9-7D3433341D61}" srcOrd="0" destOrd="0" presId="urn:microsoft.com/office/officeart/2005/8/layout/arrow5"/>
    <dgm:cxn modelId="{C967BCC5-B755-4FE7-A3E2-E2FE2EFBD0EB}" srcId="{6C8F0CC8-EB4E-4D95-BA2E-0F7E17C7C8CE}" destId="{BF58CD1A-5DE7-40A0-90AD-7BFB17D6A1A7}" srcOrd="6" destOrd="0" parTransId="{AFC8596A-D38C-41BB-A98F-474843281CF5}" sibTransId="{E8FEC1EA-AB66-4402-A915-7845FE582836}"/>
    <dgm:cxn modelId="{510542CB-805C-4F5F-8C8E-B0F16034D4B9}" type="presOf" srcId="{83CDF31E-97E6-415B-8C4E-594635389162}" destId="{8ADA788C-3715-43AD-984D-CB5BC3D99456}" srcOrd="0" destOrd="0" presId="urn:microsoft.com/office/officeart/2005/8/layout/arrow5"/>
    <dgm:cxn modelId="{35C555E2-BC5E-4E47-A54C-173EA369E646}" type="presOf" srcId="{F4264CAF-C083-4A72-A983-ADFC1807FC06}" destId="{FAA65227-E055-40F7-A9D0-825332C78168}" srcOrd="0" destOrd="0" presId="urn:microsoft.com/office/officeart/2005/8/layout/arrow5"/>
    <dgm:cxn modelId="{317608EC-01EF-40C5-A5BD-4CE4EA057E4B}" srcId="{6C8F0CC8-EB4E-4D95-BA2E-0F7E17C7C8CE}" destId="{5293D04B-933F-489D-AA47-6AA9C8FB4C6E}" srcOrd="8" destOrd="0" parTransId="{2946086B-D10B-4C3E-ADF9-70570D0B1F04}" sibTransId="{C1F81771-2D04-42B6-B902-953B4B6CB147}"/>
    <dgm:cxn modelId="{B56416F0-4DC6-493F-B7F0-0DD1C745F951}" srcId="{6C8F0CC8-EB4E-4D95-BA2E-0F7E17C7C8CE}" destId="{E95DB22B-7E38-4B17-A0AC-506C15BE96D5}" srcOrd="5" destOrd="0" parTransId="{E03FB8F4-41DA-4114-A0ED-5CC5E91AE6A9}" sibTransId="{37170AFE-3301-4946-82F5-DDC30285305E}"/>
    <dgm:cxn modelId="{A62C0B88-5188-43B5-9AC7-B56071892A52}" type="presParOf" srcId="{63A69F81-07CD-47E3-8A28-D72401D1EAD2}" destId="{FAA65227-E055-40F7-A9D0-825332C78168}" srcOrd="0" destOrd="0" presId="urn:microsoft.com/office/officeart/2005/8/layout/arrow5"/>
    <dgm:cxn modelId="{CB130CFC-2C80-4A23-9C6E-5CC4B54F99B3}" type="presParOf" srcId="{63A69F81-07CD-47E3-8A28-D72401D1EAD2}" destId="{204ED1A9-E07C-4D69-AC55-03CC978C4B4E}" srcOrd="1" destOrd="0" presId="urn:microsoft.com/office/officeart/2005/8/layout/arrow5"/>
    <dgm:cxn modelId="{65366A07-3572-4573-A2E0-A0DF464A2BE7}" type="presParOf" srcId="{63A69F81-07CD-47E3-8A28-D72401D1EAD2}" destId="{5999C837-32A6-460C-A2CE-CAD5AB060097}" srcOrd="2" destOrd="0" presId="urn:microsoft.com/office/officeart/2005/8/layout/arrow5"/>
    <dgm:cxn modelId="{B319A133-14E0-46A2-938C-3ED7ECA343D0}" type="presParOf" srcId="{63A69F81-07CD-47E3-8A28-D72401D1EAD2}" destId="{92BFED34-889D-4A3C-8EF9-7D3433341D61}" srcOrd="3" destOrd="0" presId="urn:microsoft.com/office/officeart/2005/8/layout/arrow5"/>
    <dgm:cxn modelId="{B60F3C53-ADBE-4CF0-A0F1-EADC40328CCF}" type="presParOf" srcId="{63A69F81-07CD-47E3-8A28-D72401D1EAD2}" destId="{0B260163-5262-4F71-B0E7-C4EAD51C21CE}" srcOrd="4" destOrd="0" presId="urn:microsoft.com/office/officeart/2005/8/layout/arrow5"/>
    <dgm:cxn modelId="{4807EB49-31BB-418C-B571-A1663080279F}" type="presParOf" srcId="{63A69F81-07CD-47E3-8A28-D72401D1EAD2}" destId="{2206BF97-6CC3-4685-B3E5-964BDE9D3188}" srcOrd="5" destOrd="0" presId="urn:microsoft.com/office/officeart/2005/8/layout/arrow5"/>
    <dgm:cxn modelId="{672C2994-9A6F-4511-8126-80DD2FCD4A3B}" type="presParOf" srcId="{63A69F81-07CD-47E3-8A28-D72401D1EAD2}" destId="{3D4C4C7E-2829-4357-B58C-D0228BD7B390}" srcOrd="6" destOrd="0" presId="urn:microsoft.com/office/officeart/2005/8/layout/arrow5"/>
    <dgm:cxn modelId="{B02A8EFC-082C-4684-9E56-E932DDDA3920}" type="presParOf" srcId="{63A69F81-07CD-47E3-8A28-D72401D1EAD2}" destId="{41B5AF3B-84B6-473A-BAF0-F5AED1ED8131}" srcOrd="7" destOrd="0" presId="urn:microsoft.com/office/officeart/2005/8/layout/arrow5"/>
    <dgm:cxn modelId="{DE9030F7-D1E5-4BB8-A6F2-7CDAEDEC9455}" type="presParOf" srcId="{63A69F81-07CD-47E3-8A28-D72401D1EAD2}" destId="{915D078A-E35E-48FF-B6A1-80E0B5655C2A}" srcOrd="8" destOrd="0" presId="urn:microsoft.com/office/officeart/2005/8/layout/arrow5"/>
    <dgm:cxn modelId="{C18031FA-FCBF-4CCC-BF5E-B59194E7E239}" type="presParOf" srcId="{63A69F81-07CD-47E3-8A28-D72401D1EAD2}" destId="{8ADA788C-3715-43AD-984D-CB5BC3D99456}" srcOrd="9" destOrd="0" presId="urn:microsoft.com/office/officeart/2005/8/layout/arrow5"/>
    <dgm:cxn modelId="{C84FD55D-59BD-4E28-9A40-7FCE0F7407D1}" type="presParOf" srcId="{63A69F81-07CD-47E3-8A28-D72401D1EAD2}" destId="{C8DA94DA-85E6-40DD-B0B4-ACBDDBBB3358}" srcOrd="10" destOrd="0" presId="urn:microsoft.com/office/officeart/2005/8/layout/arrow5"/>
    <dgm:cxn modelId="{FFC9277B-5B31-4242-9421-92A45EA8DA66}" type="presParOf" srcId="{63A69F81-07CD-47E3-8A28-D72401D1EAD2}" destId="{2A8B389A-4FDB-49A9-A76B-D9D635E8A1FD}" srcOrd="11" destOrd="0" presId="urn:microsoft.com/office/officeart/2005/8/layout/arrow5"/>
    <dgm:cxn modelId="{4C8777F4-D746-4690-91D7-F2F3FB6C3C2D}" type="presParOf" srcId="{63A69F81-07CD-47E3-8A28-D72401D1EAD2}" destId="{5721F4C0-625F-4670-A96E-4033C217EAD2}" srcOrd="12" destOrd="0" presId="urn:microsoft.com/office/officeart/2005/8/layout/arrow5"/>
    <dgm:cxn modelId="{8FB2A64B-19F8-44F4-A46B-0EC5DBFC47D5}" type="presParOf" srcId="{63A69F81-07CD-47E3-8A28-D72401D1EAD2}" destId="{6921A711-024B-4CD2-A7F0-306BF2167756}" srcOrd="13" destOrd="0" presId="urn:microsoft.com/office/officeart/2005/8/layout/arrow5"/>
    <dgm:cxn modelId="{AA85BA5C-E42B-411B-840C-94F32F9560A8}" type="presParOf" srcId="{63A69F81-07CD-47E3-8A28-D72401D1EAD2}" destId="{7B83209C-847D-4ABB-843E-F654341390E9}" srcOrd="14" destOrd="0" presId="urn:microsoft.com/office/officeart/2005/8/layout/arrow5"/>
    <dgm:cxn modelId="{338345B8-6F15-4789-ABAA-9C68B8C02BE6}" type="presParOf" srcId="{63A69F81-07CD-47E3-8A28-D72401D1EAD2}" destId="{FCC35B24-AD6C-4F18-BFB0-4B1DAC2EAB96}" srcOrd="1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8F0CC8-EB4E-4D95-BA2E-0F7E17C7C8CE}" type="doc">
      <dgm:prSet loTypeId="urn:microsoft.com/office/officeart/2005/8/layout/arrow5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64CAF-C083-4A72-A983-ADFC1807FC06}">
      <dgm:prSet phldrT="[Text]"/>
      <dgm:spPr/>
      <dgm:t>
        <a:bodyPr/>
        <a:lstStyle/>
        <a:p>
          <a:r>
            <a:rPr lang="pl-PL" dirty="0"/>
            <a:t>a</a:t>
          </a:r>
        </a:p>
      </dgm:t>
    </dgm:pt>
    <dgm:pt modelId="{E713812F-122B-4CFA-A6A5-489D7D010271}" type="parTrans" cxnId="{AB7D1534-657D-4960-8F4D-110F76998AD8}">
      <dgm:prSet/>
      <dgm:spPr/>
      <dgm:t>
        <a:bodyPr/>
        <a:lstStyle/>
        <a:p>
          <a:endParaRPr lang="pl-PL"/>
        </a:p>
      </dgm:t>
    </dgm:pt>
    <dgm:pt modelId="{330A1159-3D66-4288-9E31-196690F64CD0}" type="sibTrans" cxnId="{AB7D1534-657D-4960-8F4D-110F76998AD8}">
      <dgm:prSet/>
      <dgm:spPr/>
      <dgm:t>
        <a:bodyPr/>
        <a:lstStyle/>
        <a:p>
          <a:endParaRPr lang="pl-PL"/>
        </a:p>
      </dgm:t>
    </dgm:pt>
    <dgm:pt modelId="{9BCD9FA6-5288-40AA-AF36-592975351FC1}">
      <dgm:prSet phldrT="[Text]"/>
      <dgm:spPr/>
      <dgm:t>
        <a:bodyPr/>
        <a:lstStyle/>
        <a:p>
          <a:r>
            <a:rPr lang="pl-PL" dirty="0"/>
            <a:t>b</a:t>
          </a:r>
        </a:p>
      </dgm:t>
    </dgm:pt>
    <dgm:pt modelId="{A52C3063-B0B2-480C-A93F-72B79E5ACF5E}" type="parTrans" cxnId="{9480062F-1763-46DA-8459-604644FA6909}">
      <dgm:prSet/>
      <dgm:spPr/>
      <dgm:t>
        <a:bodyPr/>
        <a:lstStyle/>
        <a:p>
          <a:endParaRPr lang="pl-PL"/>
        </a:p>
      </dgm:t>
    </dgm:pt>
    <dgm:pt modelId="{D2D60E5E-5A58-43BA-96AE-8B2602FFBC53}" type="sibTrans" cxnId="{9480062F-1763-46DA-8459-604644FA6909}">
      <dgm:prSet/>
      <dgm:spPr/>
      <dgm:t>
        <a:bodyPr/>
        <a:lstStyle/>
        <a:p>
          <a:endParaRPr lang="pl-PL"/>
        </a:p>
      </dgm:t>
    </dgm:pt>
    <dgm:pt modelId="{9D35251C-37AB-4422-B5C9-EA3E61535177}">
      <dgm:prSet phldrT="[Text]"/>
      <dgm:spPr/>
      <dgm:t>
        <a:bodyPr/>
        <a:lstStyle/>
        <a:p>
          <a:r>
            <a:rPr lang="en-US" dirty="0"/>
            <a:t>c</a:t>
          </a:r>
          <a:endParaRPr lang="pl-PL" dirty="0"/>
        </a:p>
      </dgm:t>
    </dgm:pt>
    <dgm:pt modelId="{EB08AA71-3395-4B3E-8E5D-C2303D899EA8}" type="parTrans" cxnId="{748E6836-F16C-4507-9F2A-1C0ADF25CACF}">
      <dgm:prSet/>
      <dgm:spPr/>
      <dgm:t>
        <a:bodyPr/>
        <a:lstStyle/>
        <a:p>
          <a:endParaRPr lang="ru-RU"/>
        </a:p>
      </dgm:t>
    </dgm:pt>
    <dgm:pt modelId="{73427D3D-C074-4DA6-8AA6-C92826FD2F9D}" type="sibTrans" cxnId="{748E6836-F16C-4507-9F2A-1C0ADF25CACF}">
      <dgm:prSet/>
      <dgm:spPr/>
      <dgm:t>
        <a:bodyPr/>
        <a:lstStyle/>
        <a:p>
          <a:endParaRPr lang="ru-RU"/>
        </a:p>
      </dgm:t>
    </dgm:pt>
    <dgm:pt modelId="{C007D6E5-8338-4754-803C-0A702F023A01}">
      <dgm:prSet phldrT="[Text]"/>
      <dgm:spPr/>
      <dgm:t>
        <a:bodyPr/>
        <a:lstStyle/>
        <a:p>
          <a:r>
            <a:rPr lang="en-US" dirty="0"/>
            <a:t>d</a:t>
          </a:r>
          <a:endParaRPr lang="pl-PL" dirty="0"/>
        </a:p>
      </dgm:t>
    </dgm:pt>
    <dgm:pt modelId="{93D8A797-14BA-4B7B-904F-E97181EE2AE4}" type="parTrans" cxnId="{0041AF03-181C-4D41-AB88-821101EC9D6D}">
      <dgm:prSet/>
      <dgm:spPr/>
      <dgm:t>
        <a:bodyPr/>
        <a:lstStyle/>
        <a:p>
          <a:endParaRPr lang="ru-RU"/>
        </a:p>
      </dgm:t>
    </dgm:pt>
    <dgm:pt modelId="{615A07F2-192E-4D22-8797-5F4DEB99D05D}" type="sibTrans" cxnId="{0041AF03-181C-4D41-AB88-821101EC9D6D}">
      <dgm:prSet/>
      <dgm:spPr/>
      <dgm:t>
        <a:bodyPr/>
        <a:lstStyle/>
        <a:p>
          <a:endParaRPr lang="ru-RU"/>
        </a:p>
      </dgm:t>
    </dgm:pt>
    <dgm:pt modelId="{2EA8D7F5-A784-499B-AD92-C9CC894BF1AD}">
      <dgm:prSet phldrT="[Text]"/>
      <dgm:spPr/>
      <dgm:t>
        <a:bodyPr/>
        <a:lstStyle/>
        <a:p>
          <a:r>
            <a:rPr lang="en-US" dirty="0"/>
            <a:t>e</a:t>
          </a:r>
          <a:endParaRPr lang="pl-PL" dirty="0"/>
        </a:p>
      </dgm:t>
    </dgm:pt>
    <dgm:pt modelId="{04E5A2D8-41F1-4E3F-B31A-EDB2B560BA74}" type="parTrans" cxnId="{7AA38E04-0922-457B-B4B9-5E4C407441E9}">
      <dgm:prSet/>
      <dgm:spPr/>
      <dgm:t>
        <a:bodyPr/>
        <a:lstStyle/>
        <a:p>
          <a:endParaRPr lang="ru-RU"/>
        </a:p>
      </dgm:t>
    </dgm:pt>
    <dgm:pt modelId="{23848713-E7F0-4A28-9570-3A709EAF389D}" type="sibTrans" cxnId="{7AA38E04-0922-457B-B4B9-5E4C407441E9}">
      <dgm:prSet/>
      <dgm:spPr/>
      <dgm:t>
        <a:bodyPr/>
        <a:lstStyle/>
        <a:p>
          <a:endParaRPr lang="ru-RU"/>
        </a:p>
      </dgm:t>
    </dgm:pt>
    <dgm:pt modelId="{E95DB22B-7E38-4B17-A0AC-506C15BE96D5}">
      <dgm:prSet phldrT="[Text]"/>
      <dgm:spPr/>
      <dgm:t>
        <a:bodyPr/>
        <a:lstStyle/>
        <a:p>
          <a:r>
            <a:rPr lang="en-US" dirty="0"/>
            <a:t>f</a:t>
          </a:r>
          <a:endParaRPr lang="pl-PL" dirty="0"/>
        </a:p>
      </dgm:t>
    </dgm:pt>
    <dgm:pt modelId="{E03FB8F4-41DA-4114-A0ED-5CC5E91AE6A9}" type="parTrans" cxnId="{B56416F0-4DC6-493F-B7F0-0DD1C745F951}">
      <dgm:prSet/>
      <dgm:spPr/>
      <dgm:t>
        <a:bodyPr/>
        <a:lstStyle/>
        <a:p>
          <a:endParaRPr lang="ru-RU"/>
        </a:p>
      </dgm:t>
    </dgm:pt>
    <dgm:pt modelId="{37170AFE-3301-4946-82F5-DDC30285305E}" type="sibTrans" cxnId="{B56416F0-4DC6-493F-B7F0-0DD1C745F951}">
      <dgm:prSet/>
      <dgm:spPr/>
      <dgm:t>
        <a:bodyPr/>
        <a:lstStyle/>
        <a:p>
          <a:endParaRPr lang="ru-RU"/>
        </a:p>
      </dgm:t>
    </dgm:pt>
    <dgm:pt modelId="{BF58CD1A-5DE7-40A0-90AD-7BFB17D6A1A7}">
      <dgm:prSet phldrT="[Text]"/>
      <dgm:spPr/>
      <dgm:t>
        <a:bodyPr/>
        <a:lstStyle/>
        <a:p>
          <a:r>
            <a:rPr lang="en-US" dirty="0"/>
            <a:t>g</a:t>
          </a:r>
          <a:endParaRPr lang="pl-PL" dirty="0"/>
        </a:p>
      </dgm:t>
    </dgm:pt>
    <dgm:pt modelId="{AFC8596A-D38C-41BB-A98F-474843281CF5}" type="parTrans" cxnId="{C967BCC5-B755-4FE7-A3E2-E2FE2EFBD0EB}">
      <dgm:prSet/>
      <dgm:spPr/>
      <dgm:t>
        <a:bodyPr/>
        <a:lstStyle/>
        <a:p>
          <a:endParaRPr lang="ru-RU"/>
        </a:p>
      </dgm:t>
    </dgm:pt>
    <dgm:pt modelId="{E8FEC1EA-AB66-4402-A915-7845FE582836}" type="sibTrans" cxnId="{C967BCC5-B755-4FE7-A3E2-E2FE2EFBD0EB}">
      <dgm:prSet/>
      <dgm:spPr/>
      <dgm:t>
        <a:bodyPr/>
        <a:lstStyle/>
        <a:p>
          <a:endParaRPr lang="ru-RU"/>
        </a:p>
      </dgm:t>
    </dgm:pt>
    <dgm:pt modelId="{37BB1C2E-CB8D-43FE-8AC3-3F02829A141A}">
      <dgm:prSet phldrT="[Text]"/>
      <dgm:spPr/>
      <dgm:t>
        <a:bodyPr/>
        <a:lstStyle/>
        <a:p>
          <a:r>
            <a:rPr lang="en-US" dirty="0"/>
            <a:t>h</a:t>
          </a:r>
          <a:endParaRPr lang="pl-PL" dirty="0"/>
        </a:p>
      </dgm:t>
    </dgm:pt>
    <dgm:pt modelId="{ACD491AA-124B-405A-B149-FBA5BE366C02}" type="parTrans" cxnId="{72E1466C-8E5C-4396-A66F-FA1CEF773314}">
      <dgm:prSet/>
      <dgm:spPr/>
      <dgm:t>
        <a:bodyPr/>
        <a:lstStyle/>
        <a:p>
          <a:endParaRPr lang="ru-RU"/>
        </a:p>
      </dgm:t>
    </dgm:pt>
    <dgm:pt modelId="{A59E3C89-5243-4542-817F-461EAFACF0F0}" type="sibTrans" cxnId="{72E1466C-8E5C-4396-A66F-FA1CEF773314}">
      <dgm:prSet/>
      <dgm:spPr/>
      <dgm:t>
        <a:bodyPr/>
        <a:lstStyle/>
        <a:p>
          <a:endParaRPr lang="ru-RU"/>
        </a:p>
      </dgm:t>
    </dgm:pt>
    <dgm:pt modelId="{5293D04B-933F-489D-AA47-6AA9C8FB4C6E}">
      <dgm:prSet phldrT="[Text]"/>
      <dgm:spPr/>
      <dgm:t>
        <a:bodyPr/>
        <a:lstStyle/>
        <a:p>
          <a:r>
            <a:rPr lang="en-US" dirty="0" err="1"/>
            <a:t>i</a:t>
          </a:r>
          <a:endParaRPr lang="pl-PL" dirty="0"/>
        </a:p>
      </dgm:t>
    </dgm:pt>
    <dgm:pt modelId="{2946086B-D10B-4C3E-ADF9-70570D0B1F04}" type="parTrans" cxnId="{317608EC-01EF-40C5-A5BD-4CE4EA057E4B}">
      <dgm:prSet/>
      <dgm:spPr/>
      <dgm:t>
        <a:bodyPr/>
        <a:lstStyle/>
        <a:p>
          <a:endParaRPr lang="ru-RU"/>
        </a:p>
      </dgm:t>
    </dgm:pt>
    <dgm:pt modelId="{C1F81771-2D04-42B6-B902-953B4B6CB147}" type="sibTrans" cxnId="{317608EC-01EF-40C5-A5BD-4CE4EA057E4B}">
      <dgm:prSet/>
      <dgm:spPr/>
      <dgm:t>
        <a:bodyPr/>
        <a:lstStyle/>
        <a:p>
          <a:endParaRPr lang="ru-RU"/>
        </a:p>
      </dgm:t>
    </dgm:pt>
    <dgm:pt modelId="{83CDF31E-97E6-415B-8C4E-594635389162}">
      <dgm:prSet phldrT="[Text]"/>
      <dgm:spPr/>
      <dgm:t>
        <a:bodyPr/>
        <a:lstStyle/>
        <a:p>
          <a:r>
            <a:rPr lang="en-US" dirty="0"/>
            <a:t>j</a:t>
          </a:r>
          <a:endParaRPr lang="pl-PL" dirty="0"/>
        </a:p>
      </dgm:t>
    </dgm:pt>
    <dgm:pt modelId="{F0AE9C66-576B-4B53-895C-1DBBF256EAC3}" type="parTrans" cxnId="{57FCB6AA-C183-4796-B764-E76CF6DCF26D}">
      <dgm:prSet/>
      <dgm:spPr/>
      <dgm:t>
        <a:bodyPr/>
        <a:lstStyle/>
        <a:p>
          <a:endParaRPr lang="ru-RU"/>
        </a:p>
      </dgm:t>
    </dgm:pt>
    <dgm:pt modelId="{3D3B3A31-E7C9-4235-AAB7-C952E90C8475}" type="sibTrans" cxnId="{57FCB6AA-C183-4796-B764-E76CF6DCF26D}">
      <dgm:prSet/>
      <dgm:spPr/>
      <dgm:t>
        <a:bodyPr/>
        <a:lstStyle/>
        <a:p>
          <a:endParaRPr lang="ru-RU"/>
        </a:p>
      </dgm:t>
    </dgm:pt>
    <dgm:pt modelId="{C248BC50-A414-4CC6-B8B5-8F82B4AD8252}">
      <dgm:prSet phldrT="[Text]"/>
      <dgm:spPr/>
      <dgm:t>
        <a:bodyPr/>
        <a:lstStyle/>
        <a:p>
          <a:r>
            <a:rPr lang="en-US" dirty="0"/>
            <a:t>k</a:t>
          </a:r>
          <a:endParaRPr lang="pl-PL" dirty="0"/>
        </a:p>
      </dgm:t>
    </dgm:pt>
    <dgm:pt modelId="{5E77318C-77C0-4E93-A017-171D70961FDD}" type="parTrans" cxnId="{A708C912-679D-4DDA-97A5-DEC0550A0799}">
      <dgm:prSet/>
      <dgm:spPr/>
      <dgm:t>
        <a:bodyPr/>
        <a:lstStyle/>
        <a:p>
          <a:endParaRPr lang="ru-RU"/>
        </a:p>
      </dgm:t>
    </dgm:pt>
    <dgm:pt modelId="{E73A378C-8227-4DCF-801F-DD534B5488B5}" type="sibTrans" cxnId="{A708C912-679D-4DDA-97A5-DEC0550A0799}">
      <dgm:prSet/>
      <dgm:spPr/>
      <dgm:t>
        <a:bodyPr/>
        <a:lstStyle/>
        <a:p>
          <a:endParaRPr lang="ru-RU"/>
        </a:p>
      </dgm:t>
    </dgm:pt>
    <dgm:pt modelId="{45B8C17F-799D-428B-9017-392B8F0FBC03}">
      <dgm:prSet phldrT="[Text]"/>
      <dgm:spPr/>
      <dgm:t>
        <a:bodyPr/>
        <a:lstStyle/>
        <a:p>
          <a:r>
            <a:rPr lang="en-US" dirty="0"/>
            <a:t>l</a:t>
          </a:r>
          <a:endParaRPr lang="pl-PL" dirty="0"/>
        </a:p>
      </dgm:t>
    </dgm:pt>
    <dgm:pt modelId="{2633C4B6-1AD9-456F-8FA6-3EC8DE40FA7A}" type="parTrans" cxnId="{85416C72-7615-440E-BE0C-D9E50631F582}">
      <dgm:prSet/>
      <dgm:spPr/>
      <dgm:t>
        <a:bodyPr/>
        <a:lstStyle/>
        <a:p>
          <a:endParaRPr lang="ru-RU"/>
        </a:p>
      </dgm:t>
    </dgm:pt>
    <dgm:pt modelId="{645CB0DA-629F-4A47-8F52-4069CFCD6BAB}" type="sibTrans" cxnId="{85416C72-7615-440E-BE0C-D9E50631F582}">
      <dgm:prSet/>
      <dgm:spPr/>
      <dgm:t>
        <a:bodyPr/>
        <a:lstStyle/>
        <a:p>
          <a:endParaRPr lang="ru-RU"/>
        </a:p>
      </dgm:t>
    </dgm:pt>
    <dgm:pt modelId="{2DEFD98D-797E-4270-B16A-A95EB71B53EC}">
      <dgm:prSet phldrT="[Text]"/>
      <dgm:spPr/>
      <dgm:t>
        <a:bodyPr/>
        <a:lstStyle/>
        <a:p>
          <a:r>
            <a:rPr lang="en-US" dirty="0"/>
            <a:t>m</a:t>
          </a:r>
          <a:endParaRPr lang="pl-PL" dirty="0"/>
        </a:p>
      </dgm:t>
    </dgm:pt>
    <dgm:pt modelId="{4192B7F4-A60B-423B-88C4-89D10F9249B8}" type="parTrans" cxnId="{EB83B764-F64B-4DA8-B83D-E538609D8BF6}">
      <dgm:prSet/>
      <dgm:spPr/>
      <dgm:t>
        <a:bodyPr/>
        <a:lstStyle/>
        <a:p>
          <a:endParaRPr lang="ru-RU"/>
        </a:p>
      </dgm:t>
    </dgm:pt>
    <dgm:pt modelId="{94CD8F20-3B28-4680-A1FA-CE60615F6121}" type="sibTrans" cxnId="{EB83B764-F64B-4DA8-B83D-E538609D8BF6}">
      <dgm:prSet/>
      <dgm:spPr/>
      <dgm:t>
        <a:bodyPr/>
        <a:lstStyle/>
        <a:p>
          <a:endParaRPr lang="ru-RU"/>
        </a:p>
      </dgm:t>
    </dgm:pt>
    <dgm:pt modelId="{B73AEB1B-FC22-4FC4-B2C5-3AEDA2B6BD98}">
      <dgm:prSet phldrT="[Text]"/>
      <dgm:spPr/>
      <dgm:t>
        <a:bodyPr/>
        <a:lstStyle/>
        <a:p>
          <a:r>
            <a:rPr lang="en-US" dirty="0"/>
            <a:t>n</a:t>
          </a:r>
          <a:endParaRPr lang="pl-PL" dirty="0"/>
        </a:p>
      </dgm:t>
    </dgm:pt>
    <dgm:pt modelId="{79FA5A18-BBFA-41D5-B699-70277AE2E09D}" type="parTrans" cxnId="{B7132908-4D14-41B3-8C57-4B4C3CB26087}">
      <dgm:prSet/>
      <dgm:spPr/>
      <dgm:t>
        <a:bodyPr/>
        <a:lstStyle/>
        <a:p>
          <a:endParaRPr lang="ru-RU"/>
        </a:p>
      </dgm:t>
    </dgm:pt>
    <dgm:pt modelId="{73E6A9AD-D449-435D-B06B-8E77A49321A7}" type="sibTrans" cxnId="{B7132908-4D14-41B3-8C57-4B4C3CB26087}">
      <dgm:prSet/>
      <dgm:spPr/>
      <dgm:t>
        <a:bodyPr/>
        <a:lstStyle/>
        <a:p>
          <a:endParaRPr lang="ru-RU"/>
        </a:p>
      </dgm:t>
    </dgm:pt>
    <dgm:pt modelId="{B3FE7E00-9FA2-49EB-ADD1-624B321C5A0A}">
      <dgm:prSet phldrT="[Text]"/>
      <dgm:spPr/>
      <dgm:t>
        <a:bodyPr/>
        <a:lstStyle/>
        <a:p>
          <a:r>
            <a:rPr lang="en-US" dirty="0"/>
            <a:t>o</a:t>
          </a:r>
          <a:endParaRPr lang="pl-PL" dirty="0"/>
        </a:p>
      </dgm:t>
    </dgm:pt>
    <dgm:pt modelId="{76C0A13F-6ADA-4662-933C-6FD6607F657E}" type="parTrans" cxnId="{D72A0E72-2509-4D43-97FE-D5DDB8B54C4F}">
      <dgm:prSet/>
      <dgm:spPr/>
      <dgm:t>
        <a:bodyPr/>
        <a:lstStyle/>
        <a:p>
          <a:endParaRPr lang="ru-RU"/>
        </a:p>
      </dgm:t>
    </dgm:pt>
    <dgm:pt modelId="{026BBCA5-C238-4A44-980A-DABA4C6722D6}" type="sibTrans" cxnId="{D72A0E72-2509-4D43-97FE-D5DDB8B54C4F}">
      <dgm:prSet/>
      <dgm:spPr/>
      <dgm:t>
        <a:bodyPr/>
        <a:lstStyle/>
        <a:p>
          <a:endParaRPr lang="ru-RU"/>
        </a:p>
      </dgm:t>
    </dgm:pt>
    <dgm:pt modelId="{C09B9509-D602-4A10-BD3C-6E7246CBB783}">
      <dgm:prSet phldrT="[Text]"/>
      <dgm:spPr/>
      <dgm:t>
        <a:bodyPr/>
        <a:lstStyle/>
        <a:p>
          <a:r>
            <a:rPr lang="en-US" dirty="0"/>
            <a:t>p</a:t>
          </a:r>
          <a:endParaRPr lang="pl-PL" dirty="0"/>
        </a:p>
      </dgm:t>
    </dgm:pt>
    <dgm:pt modelId="{F4AB1866-1E0C-4F8B-BBE1-FFB44C3894DF}" type="parTrans" cxnId="{FAE9F840-0309-4CA4-AF1C-D04F5C36B57D}">
      <dgm:prSet/>
      <dgm:spPr/>
      <dgm:t>
        <a:bodyPr/>
        <a:lstStyle/>
        <a:p>
          <a:endParaRPr lang="ru-RU"/>
        </a:p>
      </dgm:t>
    </dgm:pt>
    <dgm:pt modelId="{79372CB6-2A94-4E05-A4E4-B7C5716E6969}" type="sibTrans" cxnId="{FAE9F840-0309-4CA4-AF1C-D04F5C36B57D}">
      <dgm:prSet/>
      <dgm:spPr/>
      <dgm:t>
        <a:bodyPr/>
        <a:lstStyle/>
        <a:p>
          <a:endParaRPr lang="ru-RU"/>
        </a:p>
      </dgm:t>
    </dgm:pt>
    <dgm:pt modelId="{63A69F81-07CD-47E3-8A28-D72401D1EAD2}" type="pres">
      <dgm:prSet presAssocID="{6C8F0CC8-EB4E-4D95-BA2E-0F7E17C7C8CE}" presName="diagram" presStyleCnt="0">
        <dgm:presLayoutVars>
          <dgm:dir/>
          <dgm:resizeHandles val="exact"/>
        </dgm:presLayoutVars>
      </dgm:prSet>
      <dgm:spPr/>
    </dgm:pt>
    <dgm:pt modelId="{FAA65227-E055-40F7-A9D0-825332C78168}" type="pres">
      <dgm:prSet presAssocID="{F4264CAF-C083-4A72-A983-ADFC1807FC06}" presName="arrow" presStyleLbl="node1" presStyleIdx="0" presStyleCnt="16">
        <dgm:presLayoutVars>
          <dgm:bulletEnabled val="1"/>
        </dgm:presLayoutVars>
      </dgm:prSet>
      <dgm:spPr/>
    </dgm:pt>
    <dgm:pt modelId="{204ED1A9-E07C-4D69-AC55-03CC978C4B4E}" type="pres">
      <dgm:prSet presAssocID="{9BCD9FA6-5288-40AA-AF36-592975351FC1}" presName="arrow" presStyleLbl="node1" presStyleIdx="1" presStyleCnt="16">
        <dgm:presLayoutVars>
          <dgm:bulletEnabled val="1"/>
        </dgm:presLayoutVars>
      </dgm:prSet>
      <dgm:spPr/>
    </dgm:pt>
    <dgm:pt modelId="{5999C837-32A6-460C-A2CE-CAD5AB060097}" type="pres">
      <dgm:prSet presAssocID="{9D35251C-37AB-4422-B5C9-EA3E61535177}" presName="arrow" presStyleLbl="node1" presStyleIdx="2" presStyleCnt="16">
        <dgm:presLayoutVars>
          <dgm:bulletEnabled val="1"/>
        </dgm:presLayoutVars>
      </dgm:prSet>
      <dgm:spPr/>
    </dgm:pt>
    <dgm:pt modelId="{92BFED34-889D-4A3C-8EF9-7D3433341D61}" type="pres">
      <dgm:prSet presAssocID="{C007D6E5-8338-4754-803C-0A702F023A01}" presName="arrow" presStyleLbl="node1" presStyleIdx="3" presStyleCnt="16">
        <dgm:presLayoutVars>
          <dgm:bulletEnabled val="1"/>
        </dgm:presLayoutVars>
      </dgm:prSet>
      <dgm:spPr/>
    </dgm:pt>
    <dgm:pt modelId="{0B260163-5262-4F71-B0E7-C4EAD51C21CE}" type="pres">
      <dgm:prSet presAssocID="{2EA8D7F5-A784-499B-AD92-C9CC894BF1AD}" presName="arrow" presStyleLbl="node1" presStyleIdx="4" presStyleCnt="16">
        <dgm:presLayoutVars>
          <dgm:bulletEnabled val="1"/>
        </dgm:presLayoutVars>
      </dgm:prSet>
      <dgm:spPr/>
    </dgm:pt>
    <dgm:pt modelId="{2206BF97-6CC3-4685-B3E5-964BDE9D3188}" type="pres">
      <dgm:prSet presAssocID="{E95DB22B-7E38-4B17-A0AC-506C15BE96D5}" presName="arrow" presStyleLbl="node1" presStyleIdx="5" presStyleCnt="16">
        <dgm:presLayoutVars>
          <dgm:bulletEnabled val="1"/>
        </dgm:presLayoutVars>
      </dgm:prSet>
      <dgm:spPr/>
    </dgm:pt>
    <dgm:pt modelId="{3D4C4C7E-2829-4357-B58C-D0228BD7B390}" type="pres">
      <dgm:prSet presAssocID="{BF58CD1A-5DE7-40A0-90AD-7BFB17D6A1A7}" presName="arrow" presStyleLbl="node1" presStyleIdx="6" presStyleCnt="16">
        <dgm:presLayoutVars>
          <dgm:bulletEnabled val="1"/>
        </dgm:presLayoutVars>
      </dgm:prSet>
      <dgm:spPr/>
    </dgm:pt>
    <dgm:pt modelId="{41B5AF3B-84B6-473A-BAF0-F5AED1ED8131}" type="pres">
      <dgm:prSet presAssocID="{37BB1C2E-CB8D-43FE-8AC3-3F02829A141A}" presName="arrow" presStyleLbl="node1" presStyleIdx="7" presStyleCnt="16">
        <dgm:presLayoutVars>
          <dgm:bulletEnabled val="1"/>
        </dgm:presLayoutVars>
      </dgm:prSet>
      <dgm:spPr/>
    </dgm:pt>
    <dgm:pt modelId="{915D078A-E35E-48FF-B6A1-80E0B5655C2A}" type="pres">
      <dgm:prSet presAssocID="{5293D04B-933F-489D-AA47-6AA9C8FB4C6E}" presName="arrow" presStyleLbl="node1" presStyleIdx="8" presStyleCnt="16">
        <dgm:presLayoutVars>
          <dgm:bulletEnabled val="1"/>
        </dgm:presLayoutVars>
      </dgm:prSet>
      <dgm:spPr/>
    </dgm:pt>
    <dgm:pt modelId="{8ADA788C-3715-43AD-984D-CB5BC3D99456}" type="pres">
      <dgm:prSet presAssocID="{83CDF31E-97E6-415B-8C4E-594635389162}" presName="arrow" presStyleLbl="node1" presStyleIdx="9" presStyleCnt="16">
        <dgm:presLayoutVars>
          <dgm:bulletEnabled val="1"/>
        </dgm:presLayoutVars>
      </dgm:prSet>
      <dgm:spPr/>
    </dgm:pt>
    <dgm:pt modelId="{C8DA94DA-85E6-40DD-B0B4-ACBDDBBB3358}" type="pres">
      <dgm:prSet presAssocID="{C248BC50-A414-4CC6-B8B5-8F82B4AD8252}" presName="arrow" presStyleLbl="node1" presStyleIdx="10" presStyleCnt="16">
        <dgm:presLayoutVars>
          <dgm:bulletEnabled val="1"/>
        </dgm:presLayoutVars>
      </dgm:prSet>
      <dgm:spPr/>
    </dgm:pt>
    <dgm:pt modelId="{2A8B389A-4FDB-49A9-A76B-D9D635E8A1FD}" type="pres">
      <dgm:prSet presAssocID="{45B8C17F-799D-428B-9017-392B8F0FBC03}" presName="arrow" presStyleLbl="node1" presStyleIdx="11" presStyleCnt="16">
        <dgm:presLayoutVars>
          <dgm:bulletEnabled val="1"/>
        </dgm:presLayoutVars>
      </dgm:prSet>
      <dgm:spPr/>
    </dgm:pt>
    <dgm:pt modelId="{5721F4C0-625F-4670-A96E-4033C217EAD2}" type="pres">
      <dgm:prSet presAssocID="{2DEFD98D-797E-4270-B16A-A95EB71B53EC}" presName="arrow" presStyleLbl="node1" presStyleIdx="12" presStyleCnt="16">
        <dgm:presLayoutVars>
          <dgm:bulletEnabled val="1"/>
        </dgm:presLayoutVars>
      </dgm:prSet>
      <dgm:spPr/>
    </dgm:pt>
    <dgm:pt modelId="{6921A711-024B-4CD2-A7F0-306BF2167756}" type="pres">
      <dgm:prSet presAssocID="{B73AEB1B-FC22-4FC4-B2C5-3AEDA2B6BD98}" presName="arrow" presStyleLbl="node1" presStyleIdx="13" presStyleCnt="16">
        <dgm:presLayoutVars>
          <dgm:bulletEnabled val="1"/>
        </dgm:presLayoutVars>
      </dgm:prSet>
      <dgm:spPr/>
    </dgm:pt>
    <dgm:pt modelId="{7B83209C-847D-4ABB-843E-F654341390E9}" type="pres">
      <dgm:prSet presAssocID="{B3FE7E00-9FA2-49EB-ADD1-624B321C5A0A}" presName="arrow" presStyleLbl="node1" presStyleIdx="14" presStyleCnt="16">
        <dgm:presLayoutVars>
          <dgm:bulletEnabled val="1"/>
        </dgm:presLayoutVars>
      </dgm:prSet>
      <dgm:spPr/>
    </dgm:pt>
    <dgm:pt modelId="{FCC35B24-AD6C-4F18-BFB0-4B1DAC2EAB96}" type="pres">
      <dgm:prSet presAssocID="{C09B9509-D602-4A10-BD3C-6E7246CBB783}" presName="arrow" presStyleLbl="node1" presStyleIdx="15" presStyleCnt="16">
        <dgm:presLayoutVars>
          <dgm:bulletEnabled val="1"/>
        </dgm:presLayoutVars>
      </dgm:prSet>
      <dgm:spPr/>
    </dgm:pt>
  </dgm:ptLst>
  <dgm:cxnLst>
    <dgm:cxn modelId="{0041AF03-181C-4D41-AB88-821101EC9D6D}" srcId="{6C8F0CC8-EB4E-4D95-BA2E-0F7E17C7C8CE}" destId="{C007D6E5-8338-4754-803C-0A702F023A01}" srcOrd="3" destOrd="0" parTransId="{93D8A797-14BA-4B7B-904F-E97181EE2AE4}" sibTransId="{615A07F2-192E-4D22-8797-5F4DEB99D05D}"/>
    <dgm:cxn modelId="{7AA38E04-0922-457B-B4B9-5E4C407441E9}" srcId="{6C8F0CC8-EB4E-4D95-BA2E-0F7E17C7C8CE}" destId="{2EA8D7F5-A784-499B-AD92-C9CC894BF1AD}" srcOrd="4" destOrd="0" parTransId="{04E5A2D8-41F1-4E3F-B31A-EDB2B560BA74}" sibTransId="{23848713-E7F0-4A28-9570-3A709EAF389D}"/>
    <dgm:cxn modelId="{B7132908-4D14-41B3-8C57-4B4C3CB26087}" srcId="{6C8F0CC8-EB4E-4D95-BA2E-0F7E17C7C8CE}" destId="{B73AEB1B-FC22-4FC4-B2C5-3AEDA2B6BD98}" srcOrd="13" destOrd="0" parTransId="{79FA5A18-BBFA-41D5-B699-70277AE2E09D}" sibTransId="{73E6A9AD-D449-435D-B06B-8E77A49321A7}"/>
    <dgm:cxn modelId="{F938460E-02EC-4EEC-B584-8B95D4FB7893}" type="presOf" srcId="{2EA8D7F5-A784-499B-AD92-C9CC894BF1AD}" destId="{0B260163-5262-4F71-B0E7-C4EAD51C21CE}" srcOrd="0" destOrd="0" presId="urn:microsoft.com/office/officeart/2005/8/layout/arrow5#1"/>
    <dgm:cxn modelId="{A708C912-679D-4DDA-97A5-DEC0550A0799}" srcId="{6C8F0CC8-EB4E-4D95-BA2E-0F7E17C7C8CE}" destId="{C248BC50-A414-4CC6-B8B5-8F82B4AD8252}" srcOrd="10" destOrd="0" parTransId="{5E77318C-77C0-4E93-A017-171D70961FDD}" sibTransId="{E73A378C-8227-4DCF-801F-DD534B5488B5}"/>
    <dgm:cxn modelId="{478F6813-49E2-40AE-B54D-7F5F307387BD}" type="presOf" srcId="{9BCD9FA6-5288-40AA-AF36-592975351FC1}" destId="{204ED1A9-E07C-4D69-AC55-03CC978C4B4E}" srcOrd="0" destOrd="0" presId="urn:microsoft.com/office/officeart/2005/8/layout/arrow5#1"/>
    <dgm:cxn modelId="{04F60821-13C8-4E50-890E-24390DBE445D}" type="presOf" srcId="{2DEFD98D-797E-4270-B16A-A95EB71B53EC}" destId="{5721F4C0-625F-4670-A96E-4033C217EAD2}" srcOrd="0" destOrd="0" presId="urn:microsoft.com/office/officeart/2005/8/layout/arrow5#1"/>
    <dgm:cxn modelId="{51EF9C2B-030E-45EB-AED5-387CFDE5FDDA}" type="presOf" srcId="{9D35251C-37AB-4422-B5C9-EA3E61535177}" destId="{5999C837-32A6-460C-A2CE-CAD5AB060097}" srcOrd="0" destOrd="0" presId="urn:microsoft.com/office/officeart/2005/8/layout/arrow5#1"/>
    <dgm:cxn modelId="{9480062F-1763-46DA-8459-604644FA6909}" srcId="{6C8F0CC8-EB4E-4D95-BA2E-0F7E17C7C8CE}" destId="{9BCD9FA6-5288-40AA-AF36-592975351FC1}" srcOrd="1" destOrd="0" parTransId="{A52C3063-B0B2-480C-A93F-72B79E5ACF5E}" sibTransId="{D2D60E5E-5A58-43BA-96AE-8B2602FFBC53}"/>
    <dgm:cxn modelId="{AB7D1534-657D-4960-8F4D-110F76998AD8}" srcId="{6C8F0CC8-EB4E-4D95-BA2E-0F7E17C7C8CE}" destId="{F4264CAF-C083-4A72-A983-ADFC1807FC06}" srcOrd="0" destOrd="0" parTransId="{E713812F-122B-4CFA-A6A5-489D7D010271}" sibTransId="{330A1159-3D66-4288-9E31-196690F64CD0}"/>
    <dgm:cxn modelId="{4EA52A35-A26E-46FF-950E-E60538E4EB62}" type="presOf" srcId="{5293D04B-933F-489D-AA47-6AA9C8FB4C6E}" destId="{915D078A-E35E-48FF-B6A1-80E0B5655C2A}" srcOrd="0" destOrd="0" presId="urn:microsoft.com/office/officeart/2005/8/layout/arrow5#1"/>
    <dgm:cxn modelId="{748E6836-F16C-4507-9F2A-1C0ADF25CACF}" srcId="{6C8F0CC8-EB4E-4D95-BA2E-0F7E17C7C8CE}" destId="{9D35251C-37AB-4422-B5C9-EA3E61535177}" srcOrd="2" destOrd="0" parTransId="{EB08AA71-3395-4B3E-8E5D-C2303D899EA8}" sibTransId="{73427D3D-C074-4DA6-8AA6-C92826FD2F9D}"/>
    <dgm:cxn modelId="{634DA738-A7C6-4138-8983-198633AB1C75}" type="presOf" srcId="{B3FE7E00-9FA2-49EB-ADD1-624B321C5A0A}" destId="{7B83209C-847D-4ABB-843E-F654341390E9}" srcOrd="0" destOrd="0" presId="urn:microsoft.com/office/officeart/2005/8/layout/arrow5#1"/>
    <dgm:cxn modelId="{FAE9F840-0309-4CA4-AF1C-D04F5C36B57D}" srcId="{6C8F0CC8-EB4E-4D95-BA2E-0F7E17C7C8CE}" destId="{C09B9509-D602-4A10-BD3C-6E7246CBB783}" srcOrd="15" destOrd="0" parTransId="{F4AB1866-1E0C-4F8B-BBE1-FFB44C3894DF}" sibTransId="{79372CB6-2A94-4E05-A4E4-B7C5716E6969}"/>
    <dgm:cxn modelId="{EB83B764-F64B-4DA8-B83D-E538609D8BF6}" srcId="{6C8F0CC8-EB4E-4D95-BA2E-0F7E17C7C8CE}" destId="{2DEFD98D-797E-4270-B16A-A95EB71B53EC}" srcOrd="12" destOrd="0" parTransId="{4192B7F4-A60B-423B-88C4-89D10F9249B8}" sibTransId="{94CD8F20-3B28-4680-A1FA-CE60615F6121}"/>
    <dgm:cxn modelId="{CDD60347-5A9E-4EB6-B0ED-7097129A9176}" type="presOf" srcId="{45B8C17F-799D-428B-9017-392B8F0FBC03}" destId="{2A8B389A-4FDB-49A9-A76B-D9D635E8A1FD}" srcOrd="0" destOrd="0" presId="urn:microsoft.com/office/officeart/2005/8/layout/arrow5#1"/>
    <dgm:cxn modelId="{72E1466C-8E5C-4396-A66F-FA1CEF773314}" srcId="{6C8F0CC8-EB4E-4D95-BA2E-0F7E17C7C8CE}" destId="{37BB1C2E-CB8D-43FE-8AC3-3F02829A141A}" srcOrd="7" destOrd="0" parTransId="{ACD491AA-124B-405A-B149-FBA5BE366C02}" sibTransId="{A59E3C89-5243-4542-817F-461EAFACF0F0}"/>
    <dgm:cxn modelId="{D72A0E72-2509-4D43-97FE-D5DDB8B54C4F}" srcId="{6C8F0CC8-EB4E-4D95-BA2E-0F7E17C7C8CE}" destId="{B3FE7E00-9FA2-49EB-ADD1-624B321C5A0A}" srcOrd="14" destOrd="0" parTransId="{76C0A13F-6ADA-4662-933C-6FD6607F657E}" sibTransId="{026BBCA5-C238-4A44-980A-DABA4C6722D6}"/>
    <dgm:cxn modelId="{85416C72-7615-440E-BE0C-D9E50631F582}" srcId="{6C8F0CC8-EB4E-4D95-BA2E-0F7E17C7C8CE}" destId="{45B8C17F-799D-428B-9017-392B8F0FBC03}" srcOrd="11" destOrd="0" parTransId="{2633C4B6-1AD9-456F-8FA6-3EC8DE40FA7A}" sibTransId="{645CB0DA-629F-4A47-8F52-4069CFCD6BAB}"/>
    <dgm:cxn modelId="{D21B9D7C-3B7B-4900-9CB2-0A40186F4F8E}" type="presOf" srcId="{E95DB22B-7E38-4B17-A0AC-506C15BE96D5}" destId="{2206BF97-6CC3-4685-B3E5-964BDE9D3188}" srcOrd="0" destOrd="0" presId="urn:microsoft.com/office/officeart/2005/8/layout/arrow5#1"/>
    <dgm:cxn modelId="{98880A81-BFFB-4F91-A351-B8A4641E3E79}" type="presOf" srcId="{B73AEB1B-FC22-4FC4-B2C5-3AEDA2B6BD98}" destId="{6921A711-024B-4CD2-A7F0-306BF2167756}" srcOrd="0" destOrd="0" presId="urn:microsoft.com/office/officeart/2005/8/layout/arrow5#1"/>
    <dgm:cxn modelId="{8E5E8388-32A2-4072-92E0-A369EB433950}" type="presOf" srcId="{BF58CD1A-5DE7-40A0-90AD-7BFB17D6A1A7}" destId="{3D4C4C7E-2829-4357-B58C-D0228BD7B390}" srcOrd="0" destOrd="0" presId="urn:microsoft.com/office/officeart/2005/8/layout/arrow5#1"/>
    <dgm:cxn modelId="{AD7427A7-A2E7-457D-A44C-16B8D4D62BB0}" type="presOf" srcId="{37BB1C2E-CB8D-43FE-8AC3-3F02829A141A}" destId="{41B5AF3B-84B6-473A-BAF0-F5AED1ED8131}" srcOrd="0" destOrd="0" presId="urn:microsoft.com/office/officeart/2005/8/layout/arrow5#1"/>
    <dgm:cxn modelId="{242F64A7-CFA3-425B-A315-00EE445D86DD}" type="presOf" srcId="{C09B9509-D602-4A10-BD3C-6E7246CBB783}" destId="{FCC35B24-AD6C-4F18-BFB0-4B1DAC2EAB96}" srcOrd="0" destOrd="0" presId="urn:microsoft.com/office/officeart/2005/8/layout/arrow5#1"/>
    <dgm:cxn modelId="{161567A8-2AD5-47C8-9A44-16713C593804}" type="presOf" srcId="{C248BC50-A414-4CC6-B8B5-8F82B4AD8252}" destId="{C8DA94DA-85E6-40DD-B0B4-ACBDDBBB3358}" srcOrd="0" destOrd="0" presId="urn:microsoft.com/office/officeart/2005/8/layout/arrow5#1"/>
    <dgm:cxn modelId="{57FCB6AA-C183-4796-B764-E76CF6DCF26D}" srcId="{6C8F0CC8-EB4E-4D95-BA2E-0F7E17C7C8CE}" destId="{83CDF31E-97E6-415B-8C4E-594635389162}" srcOrd="9" destOrd="0" parTransId="{F0AE9C66-576B-4B53-895C-1DBBF256EAC3}" sibTransId="{3D3B3A31-E7C9-4235-AAB7-C952E90C8475}"/>
    <dgm:cxn modelId="{6149F9B1-0DBD-4DFA-BE0A-87BB9E144A39}" type="presOf" srcId="{6C8F0CC8-EB4E-4D95-BA2E-0F7E17C7C8CE}" destId="{63A69F81-07CD-47E3-8A28-D72401D1EAD2}" srcOrd="0" destOrd="0" presId="urn:microsoft.com/office/officeart/2005/8/layout/arrow5#1"/>
    <dgm:cxn modelId="{C74B8AC2-2524-41C6-A68C-33E849513566}" type="presOf" srcId="{C007D6E5-8338-4754-803C-0A702F023A01}" destId="{92BFED34-889D-4A3C-8EF9-7D3433341D61}" srcOrd="0" destOrd="0" presId="urn:microsoft.com/office/officeart/2005/8/layout/arrow5#1"/>
    <dgm:cxn modelId="{C967BCC5-B755-4FE7-A3E2-E2FE2EFBD0EB}" srcId="{6C8F0CC8-EB4E-4D95-BA2E-0F7E17C7C8CE}" destId="{BF58CD1A-5DE7-40A0-90AD-7BFB17D6A1A7}" srcOrd="6" destOrd="0" parTransId="{AFC8596A-D38C-41BB-A98F-474843281CF5}" sibTransId="{E8FEC1EA-AB66-4402-A915-7845FE582836}"/>
    <dgm:cxn modelId="{510542CB-805C-4F5F-8C8E-B0F16034D4B9}" type="presOf" srcId="{83CDF31E-97E6-415B-8C4E-594635389162}" destId="{8ADA788C-3715-43AD-984D-CB5BC3D99456}" srcOrd="0" destOrd="0" presId="urn:microsoft.com/office/officeart/2005/8/layout/arrow5#1"/>
    <dgm:cxn modelId="{35C555E2-BC5E-4E47-A54C-173EA369E646}" type="presOf" srcId="{F4264CAF-C083-4A72-A983-ADFC1807FC06}" destId="{FAA65227-E055-40F7-A9D0-825332C78168}" srcOrd="0" destOrd="0" presId="urn:microsoft.com/office/officeart/2005/8/layout/arrow5#1"/>
    <dgm:cxn modelId="{317608EC-01EF-40C5-A5BD-4CE4EA057E4B}" srcId="{6C8F0CC8-EB4E-4D95-BA2E-0F7E17C7C8CE}" destId="{5293D04B-933F-489D-AA47-6AA9C8FB4C6E}" srcOrd="8" destOrd="0" parTransId="{2946086B-D10B-4C3E-ADF9-70570D0B1F04}" sibTransId="{C1F81771-2D04-42B6-B902-953B4B6CB147}"/>
    <dgm:cxn modelId="{B56416F0-4DC6-493F-B7F0-0DD1C745F951}" srcId="{6C8F0CC8-EB4E-4D95-BA2E-0F7E17C7C8CE}" destId="{E95DB22B-7E38-4B17-A0AC-506C15BE96D5}" srcOrd="5" destOrd="0" parTransId="{E03FB8F4-41DA-4114-A0ED-5CC5E91AE6A9}" sibTransId="{37170AFE-3301-4946-82F5-DDC30285305E}"/>
    <dgm:cxn modelId="{A62C0B88-5188-43B5-9AC7-B56071892A52}" type="presParOf" srcId="{63A69F81-07CD-47E3-8A28-D72401D1EAD2}" destId="{FAA65227-E055-40F7-A9D0-825332C78168}" srcOrd="0" destOrd="0" presId="urn:microsoft.com/office/officeart/2005/8/layout/arrow5#1"/>
    <dgm:cxn modelId="{CB130CFC-2C80-4A23-9C6E-5CC4B54F99B3}" type="presParOf" srcId="{63A69F81-07CD-47E3-8A28-D72401D1EAD2}" destId="{204ED1A9-E07C-4D69-AC55-03CC978C4B4E}" srcOrd="1" destOrd="0" presId="urn:microsoft.com/office/officeart/2005/8/layout/arrow5#1"/>
    <dgm:cxn modelId="{65366A07-3572-4573-A2E0-A0DF464A2BE7}" type="presParOf" srcId="{63A69F81-07CD-47E3-8A28-D72401D1EAD2}" destId="{5999C837-32A6-460C-A2CE-CAD5AB060097}" srcOrd="2" destOrd="0" presId="urn:microsoft.com/office/officeart/2005/8/layout/arrow5#1"/>
    <dgm:cxn modelId="{B319A133-14E0-46A2-938C-3ED7ECA343D0}" type="presParOf" srcId="{63A69F81-07CD-47E3-8A28-D72401D1EAD2}" destId="{92BFED34-889D-4A3C-8EF9-7D3433341D61}" srcOrd="3" destOrd="0" presId="urn:microsoft.com/office/officeart/2005/8/layout/arrow5#1"/>
    <dgm:cxn modelId="{B60F3C53-ADBE-4CF0-A0F1-EADC40328CCF}" type="presParOf" srcId="{63A69F81-07CD-47E3-8A28-D72401D1EAD2}" destId="{0B260163-5262-4F71-B0E7-C4EAD51C21CE}" srcOrd="4" destOrd="0" presId="urn:microsoft.com/office/officeart/2005/8/layout/arrow5#1"/>
    <dgm:cxn modelId="{4807EB49-31BB-418C-B571-A1663080279F}" type="presParOf" srcId="{63A69F81-07CD-47E3-8A28-D72401D1EAD2}" destId="{2206BF97-6CC3-4685-B3E5-964BDE9D3188}" srcOrd="5" destOrd="0" presId="urn:microsoft.com/office/officeart/2005/8/layout/arrow5#1"/>
    <dgm:cxn modelId="{672C2994-9A6F-4511-8126-80DD2FCD4A3B}" type="presParOf" srcId="{63A69F81-07CD-47E3-8A28-D72401D1EAD2}" destId="{3D4C4C7E-2829-4357-B58C-D0228BD7B390}" srcOrd="6" destOrd="0" presId="urn:microsoft.com/office/officeart/2005/8/layout/arrow5#1"/>
    <dgm:cxn modelId="{B02A8EFC-082C-4684-9E56-E932DDDA3920}" type="presParOf" srcId="{63A69F81-07CD-47E3-8A28-D72401D1EAD2}" destId="{41B5AF3B-84B6-473A-BAF0-F5AED1ED8131}" srcOrd="7" destOrd="0" presId="urn:microsoft.com/office/officeart/2005/8/layout/arrow5#1"/>
    <dgm:cxn modelId="{DE9030F7-D1E5-4BB8-A6F2-7CDAEDEC9455}" type="presParOf" srcId="{63A69F81-07CD-47E3-8A28-D72401D1EAD2}" destId="{915D078A-E35E-48FF-B6A1-80E0B5655C2A}" srcOrd="8" destOrd="0" presId="urn:microsoft.com/office/officeart/2005/8/layout/arrow5#1"/>
    <dgm:cxn modelId="{C18031FA-FCBF-4CCC-BF5E-B59194E7E239}" type="presParOf" srcId="{63A69F81-07CD-47E3-8A28-D72401D1EAD2}" destId="{8ADA788C-3715-43AD-984D-CB5BC3D99456}" srcOrd="9" destOrd="0" presId="urn:microsoft.com/office/officeart/2005/8/layout/arrow5#1"/>
    <dgm:cxn modelId="{C84FD55D-59BD-4E28-9A40-7FCE0F7407D1}" type="presParOf" srcId="{63A69F81-07CD-47E3-8A28-D72401D1EAD2}" destId="{C8DA94DA-85E6-40DD-B0B4-ACBDDBBB3358}" srcOrd="10" destOrd="0" presId="urn:microsoft.com/office/officeart/2005/8/layout/arrow5#1"/>
    <dgm:cxn modelId="{FFC9277B-5B31-4242-9421-92A45EA8DA66}" type="presParOf" srcId="{63A69F81-07CD-47E3-8A28-D72401D1EAD2}" destId="{2A8B389A-4FDB-49A9-A76B-D9D635E8A1FD}" srcOrd="11" destOrd="0" presId="urn:microsoft.com/office/officeart/2005/8/layout/arrow5#1"/>
    <dgm:cxn modelId="{4C8777F4-D746-4690-91D7-F2F3FB6C3C2D}" type="presParOf" srcId="{63A69F81-07CD-47E3-8A28-D72401D1EAD2}" destId="{5721F4C0-625F-4670-A96E-4033C217EAD2}" srcOrd="12" destOrd="0" presId="urn:microsoft.com/office/officeart/2005/8/layout/arrow5#1"/>
    <dgm:cxn modelId="{8FB2A64B-19F8-44F4-A46B-0EC5DBFC47D5}" type="presParOf" srcId="{63A69F81-07CD-47E3-8A28-D72401D1EAD2}" destId="{6921A711-024B-4CD2-A7F0-306BF2167756}" srcOrd="13" destOrd="0" presId="urn:microsoft.com/office/officeart/2005/8/layout/arrow5#1"/>
    <dgm:cxn modelId="{AA85BA5C-E42B-411B-840C-94F32F9560A8}" type="presParOf" srcId="{63A69F81-07CD-47E3-8A28-D72401D1EAD2}" destId="{7B83209C-847D-4ABB-843E-F654341390E9}" srcOrd="14" destOrd="0" presId="urn:microsoft.com/office/officeart/2005/8/layout/arrow5#1"/>
    <dgm:cxn modelId="{338345B8-6F15-4789-ABAA-9C68B8C02BE6}" type="presParOf" srcId="{63A69F81-07CD-47E3-8A28-D72401D1EAD2}" destId="{FCC35B24-AD6C-4F18-BFB0-4B1DAC2EAB96}" srcOrd="15" destOrd="0" presId="urn:microsoft.com/office/officeart/2005/8/layout/arrow5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8F0CC8-EB4E-4D95-BA2E-0F7E17C7C8CE}" type="doc">
      <dgm:prSet loTypeId="urn:microsoft.com/office/officeart/2005/8/layout/arrow5#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64CAF-C083-4A72-A983-ADFC1807FC06}">
      <dgm:prSet phldrT="[Text]"/>
      <dgm:spPr/>
      <dgm:t>
        <a:bodyPr/>
        <a:lstStyle/>
        <a:p>
          <a:r>
            <a:rPr lang="pl-PL" dirty="0"/>
            <a:t>a</a:t>
          </a:r>
        </a:p>
      </dgm:t>
    </dgm:pt>
    <dgm:pt modelId="{E713812F-122B-4CFA-A6A5-489D7D010271}" type="parTrans" cxnId="{AB7D1534-657D-4960-8F4D-110F76998AD8}">
      <dgm:prSet/>
      <dgm:spPr/>
      <dgm:t>
        <a:bodyPr/>
        <a:lstStyle/>
        <a:p>
          <a:endParaRPr lang="pl-PL"/>
        </a:p>
      </dgm:t>
    </dgm:pt>
    <dgm:pt modelId="{330A1159-3D66-4288-9E31-196690F64CD0}" type="sibTrans" cxnId="{AB7D1534-657D-4960-8F4D-110F76998AD8}">
      <dgm:prSet/>
      <dgm:spPr/>
      <dgm:t>
        <a:bodyPr/>
        <a:lstStyle/>
        <a:p>
          <a:endParaRPr lang="pl-PL"/>
        </a:p>
      </dgm:t>
    </dgm:pt>
    <dgm:pt modelId="{9BCD9FA6-5288-40AA-AF36-592975351FC1}">
      <dgm:prSet phldrT="[Text]"/>
      <dgm:spPr/>
      <dgm:t>
        <a:bodyPr/>
        <a:lstStyle/>
        <a:p>
          <a:r>
            <a:rPr lang="pl-PL" dirty="0"/>
            <a:t>b</a:t>
          </a:r>
        </a:p>
      </dgm:t>
    </dgm:pt>
    <dgm:pt modelId="{A52C3063-B0B2-480C-A93F-72B79E5ACF5E}" type="parTrans" cxnId="{9480062F-1763-46DA-8459-604644FA6909}">
      <dgm:prSet/>
      <dgm:spPr/>
      <dgm:t>
        <a:bodyPr/>
        <a:lstStyle/>
        <a:p>
          <a:endParaRPr lang="pl-PL"/>
        </a:p>
      </dgm:t>
    </dgm:pt>
    <dgm:pt modelId="{D2D60E5E-5A58-43BA-96AE-8B2602FFBC53}" type="sibTrans" cxnId="{9480062F-1763-46DA-8459-604644FA6909}">
      <dgm:prSet/>
      <dgm:spPr/>
      <dgm:t>
        <a:bodyPr/>
        <a:lstStyle/>
        <a:p>
          <a:endParaRPr lang="pl-PL"/>
        </a:p>
      </dgm:t>
    </dgm:pt>
    <dgm:pt modelId="{9D35251C-37AB-4422-B5C9-EA3E61535177}">
      <dgm:prSet phldrT="[Text]"/>
      <dgm:spPr/>
      <dgm:t>
        <a:bodyPr/>
        <a:lstStyle/>
        <a:p>
          <a:r>
            <a:rPr lang="en-US" dirty="0"/>
            <a:t>c</a:t>
          </a:r>
          <a:endParaRPr lang="pl-PL" dirty="0"/>
        </a:p>
      </dgm:t>
    </dgm:pt>
    <dgm:pt modelId="{EB08AA71-3395-4B3E-8E5D-C2303D899EA8}" type="parTrans" cxnId="{748E6836-F16C-4507-9F2A-1C0ADF25CACF}">
      <dgm:prSet/>
      <dgm:spPr/>
      <dgm:t>
        <a:bodyPr/>
        <a:lstStyle/>
        <a:p>
          <a:endParaRPr lang="ru-RU"/>
        </a:p>
      </dgm:t>
    </dgm:pt>
    <dgm:pt modelId="{73427D3D-C074-4DA6-8AA6-C92826FD2F9D}" type="sibTrans" cxnId="{748E6836-F16C-4507-9F2A-1C0ADF25CACF}">
      <dgm:prSet/>
      <dgm:spPr/>
      <dgm:t>
        <a:bodyPr/>
        <a:lstStyle/>
        <a:p>
          <a:endParaRPr lang="ru-RU"/>
        </a:p>
      </dgm:t>
    </dgm:pt>
    <dgm:pt modelId="{C007D6E5-8338-4754-803C-0A702F023A01}">
      <dgm:prSet phldrT="[Text]"/>
      <dgm:spPr/>
      <dgm:t>
        <a:bodyPr/>
        <a:lstStyle/>
        <a:p>
          <a:r>
            <a:rPr lang="en-US" dirty="0"/>
            <a:t>d</a:t>
          </a:r>
          <a:endParaRPr lang="pl-PL" dirty="0"/>
        </a:p>
      </dgm:t>
    </dgm:pt>
    <dgm:pt modelId="{93D8A797-14BA-4B7B-904F-E97181EE2AE4}" type="parTrans" cxnId="{0041AF03-181C-4D41-AB88-821101EC9D6D}">
      <dgm:prSet/>
      <dgm:spPr/>
      <dgm:t>
        <a:bodyPr/>
        <a:lstStyle/>
        <a:p>
          <a:endParaRPr lang="ru-RU"/>
        </a:p>
      </dgm:t>
    </dgm:pt>
    <dgm:pt modelId="{615A07F2-192E-4D22-8797-5F4DEB99D05D}" type="sibTrans" cxnId="{0041AF03-181C-4D41-AB88-821101EC9D6D}">
      <dgm:prSet/>
      <dgm:spPr/>
      <dgm:t>
        <a:bodyPr/>
        <a:lstStyle/>
        <a:p>
          <a:endParaRPr lang="ru-RU"/>
        </a:p>
      </dgm:t>
    </dgm:pt>
    <dgm:pt modelId="{2EA8D7F5-A784-499B-AD92-C9CC894BF1AD}">
      <dgm:prSet phldrT="[Text]"/>
      <dgm:spPr/>
      <dgm:t>
        <a:bodyPr/>
        <a:lstStyle/>
        <a:p>
          <a:r>
            <a:rPr lang="en-US" dirty="0"/>
            <a:t>e</a:t>
          </a:r>
          <a:endParaRPr lang="pl-PL" dirty="0"/>
        </a:p>
      </dgm:t>
    </dgm:pt>
    <dgm:pt modelId="{04E5A2D8-41F1-4E3F-B31A-EDB2B560BA74}" type="parTrans" cxnId="{7AA38E04-0922-457B-B4B9-5E4C407441E9}">
      <dgm:prSet/>
      <dgm:spPr/>
      <dgm:t>
        <a:bodyPr/>
        <a:lstStyle/>
        <a:p>
          <a:endParaRPr lang="ru-RU"/>
        </a:p>
      </dgm:t>
    </dgm:pt>
    <dgm:pt modelId="{23848713-E7F0-4A28-9570-3A709EAF389D}" type="sibTrans" cxnId="{7AA38E04-0922-457B-B4B9-5E4C407441E9}">
      <dgm:prSet/>
      <dgm:spPr/>
      <dgm:t>
        <a:bodyPr/>
        <a:lstStyle/>
        <a:p>
          <a:endParaRPr lang="ru-RU"/>
        </a:p>
      </dgm:t>
    </dgm:pt>
    <dgm:pt modelId="{E95DB22B-7E38-4B17-A0AC-506C15BE96D5}">
      <dgm:prSet phldrT="[Text]"/>
      <dgm:spPr/>
      <dgm:t>
        <a:bodyPr/>
        <a:lstStyle/>
        <a:p>
          <a:r>
            <a:rPr lang="en-US" dirty="0"/>
            <a:t>f</a:t>
          </a:r>
          <a:endParaRPr lang="pl-PL" dirty="0"/>
        </a:p>
      </dgm:t>
    </dgm:pt>
    <dgm:pt modelId="{E03FB8F4-41DA-4114-A0ED-5CC5E91AE6A9}" type="parTrans" cxnId="{B56416F0-4DC6-493F-B7F0-0DD1C745F951}">
      <dgm:prSet/>
      <dgm:spPr/>
      <dgm:t>
        <a:bodyPr/>
        <a:lstStyle/>
        <a:p>
          <a:endParaRPr lang="ru-RU"/>
        </a:p>
      </dgm:t>
    </dgm:pt>
    <dgm:pt modelId="{37170AFE-3301-4946-82F5-DDC30285305E}" type="sibTrans" cxnId="{B56416F0-4DC6-493F-B7F0-0DD1C745F951}">
      <dgm:prSet/>
      <dgm:spPr/>
      <dgm:t>
        <a:bodyPr/>
        <a:lstStyle/>
        <a:p>
          <a:endParaRPr lang="ru-RU"/>
        </a:p>
      </dgm:t>
    </dgm:pt>
    <dgm:pt modelId="{BF58CD1A-5DE7-40A0-90AD-7BFB17D6A1A7}">
      <dgm:prSet phldrT="[Text]"/>
      <dgm:spPr/>
      <dgm:t>
        <a:bodyPr/>
        <a:lstStyle/>
        <a:p>
          <a:r>
            <a:rPr lang="en-US" dirty="0"/>
            <a:t>g</a:t>
          </a:r>
          <a:endParaRPr lang="pl-PL" dirty="0"/>
        </a:p>
      </dgm:t>
    </dgm:pt>
    <dgm:pt modelId="{AFC8596A-D38C-41BB-A98F-474843281CF5}" type="parTrans" cxnId="{C967BCC5-B755-4FE7-A3E2-E2FE2EFBD0EB}">
      <dgm:prSet/>
      <dgm:spPr/>
      <dgm:t>
        <a:bodyPr/>
        <a:lstStyle/>
        <a:p>
          <a:endParaRPr lang="ru-RU"/>
        </a:p>
      </dgm:t>
    </dgm:pt>
    <dgm:pt modelId="{E8FEC1EA-AB66-4402-A915-7845FE582836}" type="sibTrans" cxnId="{C967BCC5-B755-4FE7-A3E2-E2FE2EFBD0EB}">
      <dgm:prSet/>
      <dgm:spPr/>
      <dgm:t>
        <a:bodyPr/>
        <a:lstStyle/>
        <a:p>
          <a:endParaRPr lang="ru-RU"/>
        </a:p>
      </dgm:t>
    </dgm:pt>
    <dgm:pt modelId="{37BB1C2E-CB8D-43FE-8AC3-3F02829A141A}">
      <dgm:prSet phldrT="[Text]"/>
      <dgm:spPr/>
      <dgm:t>
        <a:bodyPr/>
        <a:lstStyle/>
        <a:p>
          <a:r>
            <a:rPr lang="en-US" dirty="0"/>
            <a:t>h</a:t>
          </a:r>
          <a:endParaRPr lang="pl-PL" dirty="0"/>
        </a:p>
      </dgm:t>
    </dgm:pt>
    <dgm:pt modelId="{ACD491AA-124B-405A-B149-FBA5BE366C02}" type="parTrans" cxnId="{72E1466C-8E5C-4396-A66F-FA1CEF773314}">
      <dgm:prSet/>
      <dgm:spPr/>
      <dgm:t>
        <a:bodyPr/>
        <a:lstStyle/>
        <a:p>
          <a:endParaRPr lang="ru-RU"/>
        </a:p>
      </dgm:t>
    </dgm:pt>
    <dgm:pt modelId="{A59E3C89-5243-4542-817F-461EAFACF0F0}" type="sibTrans" cxnId="{72E1466C-8E5C-4396-A66F-FA1CEF773314}">
      <dgm:prSet/>
      <dgm:spPr/>
      <dgm:t>
        <a:bodyPr/>
        <a:lstStyle/>
        <a:p>
          <a:endParaRPr lang="ru-RU"/>
        </a:p>
      </dgm:t>
    </dgm:pt>
    <dgm:pt modelId="{5293D04B-933F-489D-AA47-6AA9C8FB4C6E}">
      <dgm:prSet phldrT="[Text]"/>
      <dgm:spPr/>
      <dgm:t>
        <a:bodyPr/>
        <a:lstStyle/>
        <a:p>
          <a:r>
            <a:rPr lang="en-US" dirty="0" err="1"/>
            <a:t>i</a:t>
          </a:r>
          <a:endParaRPr lang="pl-PL" dirty="0"/>
        </a:p>
      </dgm:t>
    </dgm:pt>
    <dgm:pt modelId="{2946086B-D10B-4C3E-ADF9-70570D0B1F04}" type="parTrans" cxnId="{317608EC-01EF-40C5-A5BD-4CE4EA057E4B}">
      <dgm:prSet/>
      <dgm:spPr/>
      <dgm:t>
        <a:bodyPr/>
        <a:lstStyle/>
        <a:p>
          <a:endParaRPr lang="ru-RU"/>
        </a:p>
      </dgm:t>
    </dgm:pt>
    <dgm:pt modelId="{C1F81771-2D04-42B6-B902-953B4B6CB147}" type="sibTrans" cxnId="{317608EC-01EF-40C5-A5BD-4CE4EA057E4B}">
      <dgm:prSet/>
      <dgm:spPr/>
      <dgm:t>
        <a:bodyPr/>
        <a:lstStyle/>
        <a:p>
          <a:endParaRPr lang="ru-RU"/>
        </a:p>
      </dgm:t>
    </dgm:pt>
    <dgm:pt modelId="{83CDF31E-97E6-415B-8C4E-594635389162}">
      <dgm:prSet phldrT="[Text]"/>
      <dgm:spPr/>
      <dgm:t>
        <a:bodyPr/>
        <a:lstStyle/>
        <a:p>
          <a:r>
            <a:rPr lang="en-US" dirty="0"/>
            <a:t>j</a:t>
          </a:r>
          <a:endParaRPr lang="pl-PL" dirty="0"/>
        </a:p>
      </dgm:t>
    </dgm:pt>
    <dgm:pt modelId="{F0AE9C66-576B-4B53-895C-1DBBF256EAC3}" type="parTrans" cxnId="{57FCB6AA-C183-4796-B764-E76CF6DCF26D}">
      <dgm:prSet/>
      <dgm:spPr/>
      <dgm:t>
        <a:bodyPr/>
        <a:lstStyle/>
        <a:p>
          <a:endParaRPr lang="ru-RU"/>
        </a:p>
      </dgm:t>
    </dgm:pt>
    <dgm:pt modelId="{3D3B3A31-E7C9-4235-AAB7-C952E90C8475}" type="sibTrans" cxnId="{57FCB6AA-C183-4796-B764-E76CF6DCF26D}">
      <dgm:prSet/>
      <dgm:spPr/>
      <dgm:t>
        <a:bodyPr/>
        <a:lstStyle/>
        <a:p>
          <a:endParaRPr lang="ru-RU"/>
        </a:p>
      </dgm:t>
    </dgm:pt>
    <dgm:pt modelId="{C248BC50-A414-4CC6-B8B5-8F82B4AD8252}">
      <dgm:prSet phldrT="[Text]"/>
      <dgm:spPr/>
      <dgm:t>
        <a:bodyPr/>
        <a:lstStyle/>
        <a:p>
          <a:r>
            <a:rPr lang="en-US" dirty="0"/>
            <a:t>k</a:t>
          </a:r>
          <a:endParaRPr lang="pl-PL" dirty="0"/>
        </a:p>
      </dgm:t>
    </dgm:pt>
    <dgm:pt modelId="{5E77318C-77C0-4E93-A017-171D70961FDD}" type="parTrans" cxnId="{A708C912-679D-4DDA-97A5-DEC0550A0799}">
      <dgm:prSet/>
      <dgm:spPr/>
      <dgm:t>
        <a:bodyPr/>
        <a:lstStyle/>
        <a:p>
          <a:endParaRPr lang="ru-RU"/>
        </a:p>
      </dgm:t>
    </dgm:pt>
    <dgm:pt modelId="{E73A378C-8227-4DCF-801F-DD534B5488B5}" type="sibTrans" cxnId="{A708C912-679D-4DDA-97A5-DEC0550A0799}">
      <dgm:prSet/>
      <dgm:spPr/>
      <dgm:t>
        <a:bodyPr/>
        <a:lstStyle/>
        <a:p>
          <a:endParaRPr lang="ru-RU"/>
        </a:p>
      </dgm:t>
    </dgm:pt>
    <dgm:pt modelId="{45B8C17F-799D-428B-9017-392B8F0FBC03}">
      <dgm:prSet phldrT="[Text]"/>
      <dgm:spPr/>
      <dgm:t>
        <a:bodyPr/>
        <a:lstStyle/>
        <a:p>
          <a:r>
            <a:rPr lang="en-US" dirty="0"/>
            <a:t>l</a:t>
          </a:r>
          <a:endParaRPr lang="pl-PL" dirty="0"/>
        </a:p>
      </dgm:t>
    </dgm:pt>
    <dgm:pt modelId="{2633C4B6-1AD9-456F-8FA6-3EC8DE40FA7A}" type="parTrans" cxnId="{85416C72-7615-440E-BE0C-D9E50631F582}">
      <dgm:prSet/>
      <dgm:spPr/>
      <dgm:t>
        <a:bodyPr/>
        <a:lstStyle/>
        <a:p>
          <a:endParaRPr lang="ru-RU"/>
        </a:p>
      </dgm:t>
    </dgm:pt>
    <dgm:pt modelId="{645CB0DA-629F-4A47-8F52-4069CFCD6BAB}" type="sibTrans" cxnId="{85416C72-7615-440E-BE0C-D9E50631F582}">
      <dgm:prSet/>
      <dgm:spPr/>
      <dgm:t>
        <a:bodyPr/>
        <a:lstStyle/>
        <a:p>
          <a:endParaRPr lang="ru-RU"/>
        </a:p>
      </dgm:t>
    </dgm:pt>
    <dgm:pt modelId="{2DEFD98D-797E-4270-B16A-A95EB71B53EC}">
      <dgm:prSet phldrT="[Text]"/>
      <dgm:spPr/>
      <dgm:t>
        <a:bodyPr/>
        <a:lstStyle/>
        <a:p>
          <a:r>
            <a:rPr lang="en-US" dirty="0"/>
            <a:t>m</a:t>
          </a:r>
          <a:endParaRPr lang="pl-PL" dirty="0"/>
        </a:p>
      </dgm:t>
    </dgm:pt>
    <dgm:pt modelId="{4192B7F4-A60B-423B-88C4-89D10F9249B8}" type="parTrans" cxnId="{EB83B764-F64B-4DA8-B83D-E538609D8BF6}">
      <dgm:prSet/>
      <dgm:spPr/>
      <dgm:t>
        <a:bodyPr/>
        <a:lstStyle/>
        <a:p>
          <a:endParaRPr lang="ru-RU"/>
        </a:p>
      </dgm:t>
    </dgm:pt>
    <dgm:pt modelId="{94CD8F20-3B28-4680-A1FA-CE60615F6121}" type="sibTrans" cxnId="{EB83B764-F64B-4DA8-B83D-E538609D8BF6}">
      <dgm:prSet/>
      <dgm:spPr/>
      <dgm:t>
        <a:bodyPr/>
        <a:lstStyle/>
        <a:p>
          <a:endParaRPr lang="ru-RU"/>
        </a:p>
      </dgm:t>
    </dgm:pt>
    <dgm:pt modelId="{B73AEB1B-FC22-4FC4-B2C5-3AEDA2B6BD98}">
      <dgm:prSet phldrT="[Text]"/>
      <dgm:spPr/>
      <dgm:t>
        <a:bodyPr/>
        <a:lstStyle/>
        <a:p>
          <a:r>
            <a:rPr lang="en-US" dirty="0"/>
            <a:t>n</a:t>
          </a:r>
          <a:endParaRPr lang="pl-PL" dirty="0"/>
        </a:p>
      </dgm:t>
    </dgm:pt>
    <dgm:pt modelId="{79FA5A18-BBFA-41D5-B699-70277AE2E09D}" type="parTrans" cxnId="{B7132908-4D14-41B3-8C57-4B4C3CB26087}">
      <dgm:prSet/>
      <dgm:spPr/>
      <dgm:t>
        <a:bodyPr/>
        <a:lstStyle/>
        <a:p>
          <a:endParaRPr lang="ru-RU"/>
        </a:p>
      </dgm:t>
    </dgm:pt>
    <dgm:pt modelId="{73E6A9AD-D449-435D-B06B-8E77A49321A7}" type="sibTrans" cxnId="{B7132908-4D14-41B3-8C57-4B4C3CB26087}">
      <dgm:prSet/>
      <dgm:spPr/>
      <dgm:t>
        <a:bodyPr/>
        <a:lstStyle/>
        <a:p>
          <a:endParaRPr lang="ru-RU"/>
        </a:p>
      </dgm:t>
    </dgm:pt>
    <dgm:pt modelId="{B3FE7E00-9FA2-49EB-ADD1-624B321C5A0A}">
      <dgm:prSet phldrT="[Text]"/>
      <dgm:spPr/>
      <dgm:t>
        <a:bodyPr/>
        <a:lstStyle/>
        <a:p>
          <a:r>
            <a:rPr lang="en-US" dirty="0"/>
            <a:t>o</a:t>
          </a:r>
          <a:endParaRPr lang="pl-PL" dirty="0"/>
        </a:p>
      </dgm:t>
    </dgm:pt>
    <dgm:pt modelId="{76C0A13F-6ADA-4662-933C-6FD6607F657E}" type="parTrans" cxnId="{D72A0E72-2509-4D43-97FE-D5DDB8B54C4F}">
      <dgm:prSet/>
      <dgm:spPr/>
      <dgm:t>
        <a:bodyPr/>
        <a:lstStyle/>
        <a:p>
          <a:endParaRPr lang="ru-RU"/>
        </a:p>
      </dgm:t>
    </dgm:pt>
    <dgm:pt modelId="{026BBCA5-C238-4A44-980A-DABA4C6722D6}" type="sibTrans" cxnId="{D72A0E72-2509-4D43-97FE-D5DDB8B54C4F}">
      <dgm:prSet/>
      <dgm:spPr/>
      <dgm:t>
        <a:bodyPr/>
        <a:lstStyle/>
        <a:p>
          <a:endParaRPr lang="ru-RU"/>
        </a:p>
      </dgm:t>
    </dgm:pt>
    <dgm:pt modelId="{C09B9509-D602-4A10-BD3C-6E7246CBB783}">
      <dgm:prSet phldrT="[Text]"/>
      <dgm:spPr/>
      <dgm:t>
        <a:bodyPr/>
        <a:lstStyle/>
        <a:p>
          <a:r>
            <a:rPr lang="en-US" dirty="0"/>
            <a:t>p</a:t>
          </a:r>
          <a:endParaRPr lang="pl-PL" dirty="0"/>
        </a:p>
      </dgm:t>
    </dgm:pt>
    <dgm:pt modelId="{F4AB1866-1E0C-4F8B-BBE1-FFB44C3894DF}" type="parTrans" cxnId="{FAE9F840-0309-4CA4-AF1C-D04F5C36B57D}">
      <dgm:prSet/>
      <dgm:spPr/>
      <dgm:t>
        <a:bodyPr/>
        <a:lstStyle/>
        <a:p>
          <a:endParaRPr lang="ru-RU"/>
        </a:p>
      </dgm:t>
    </dgm:pt>
    <dgm:pt modelId="{79372CB6-2A94-4E05-A4E4-B7C5716E6969}" type="sibTrans" cxnId="{FAE9F840-0309-4CA4-AF1C-D04F5C36B57D}">
      <dgm:prSet/>
      <dgm:spPr/>
      <dgm:t>
        <a:bodyPr/>
        <a:lstStyle/>
        <a:p>
          <a:endParaRPr lang="ru-RU"/>
        </a:p>
      </dgm:t>
    </dgm:pt>
    <dgm:pt modelId="{63A69F81-07CD-47E3-8A28-D72401D1EAD2}" type="pres">
      <dgm:prSet presAssocID="{6C8F0CC8-EB4E-4D95-BA2E-0F7E17C7C8CE}" presName="diagram" presStyleCnt="0">
        <dgm:presLayoutVars>
          <dgm:dir/>
          <dgm:resizeHandles val="exact"/>
        </dgm:presLayoutVars>
      </dgm:prSet>
      <dgm:spPr/>
    </dgm:pt>
    <dgm:pt modelId="{FAA65227-E055-40F7-A9D0-825332C78168}" type="pres">
      <dgm:prSet presAssocID="{F4264CAF-C083-4A72-A983-ADFC1807FC06}" presName="arrow" presStyleLbl="node1" presStyleIdx="0" presStyleCnt="16">
        <dgm:presLayoutVars>
          <dgm:bulletEnabled val="1"/>
        </dgm:presLayoutVars>
      </dgm:prSet>
      <dgm:spPr/>
    </dgm:pt>
    <dgm:pt modelId="{204ED1A9-E07C-4D69-AC55-03CC978C4B4E}" type="pres">
      <dgm:prSet presAssocID="{9BCD9FA6-5288-40AA-AF36-592975351FC1}" presName="arrow" presStyleLbl="node1" presStyleIdx="1" presStyleCnt="16">
        <dgm:presLayoutVars>
          <dgm:bulletEnabled val="1"/>
        </dgm:presLayoutVars>
      </dgm:prSet>
      <dgm:spPr/>
    </dgm:pt>
    <dgm:pt modelId="{5999C837-32A6-460C-A2CE-CAD5AB060097}" type="pres">
      <dgm:prSet presAssocID="{9D35251C-37AB-4422-B5C9-EA3E61535177}" presName="arrow" presStyleLbl="node1" presStyleIdx="2" presStyleCnt="16">
        <dgm:presLayoutVars>
          <dgm:bulletEnabled val="1"/>
        </dgm:presLayoutVars>
      </dgm:prSet>
      <dgm:spPr/>
    </dgm:pt>
    <dgm:pt modelId="{92BFED34-889D-4A3C-8EF9-7D3433341D61}" type="pres">
      <dgm:prSet presAssocID="{C007D6E5-8338-4754-803C-0A702F023A01}" presName="arrow" presStyleLbl="node1" presStyleIdx="3" presStyleCnt="16">
        <dgm:presLayoutVars>
          <dgm:bulletEnabled val="1"/>
        </dgm:presLayoutVars>
      </dgm:prSet>
      <dgm:spPr/>
    </dgm:pt>
    <dgm:pt modelId="{0B260163-5262-4F71-B0E7-C4EAD51C21CE}" type="pres">
      <dgm:prSet presAssocID="{2EA8D7F5-A784-499B-AD92-C9CC894BF1AD}" presName="arrow" presStyleLbl="node1" presStyleIdx="4" presStyleCnt="16">
        <dgm:presLayoutVars>
          <dgm:bulletEnabled val="1"/>
        </dgm:presLayoutVars>
      </dgm:prSet>
      <dgm:spPr/>
    </dgm:pt>
    <dgm:pt modelId="{2206BF97-6CC3-4685-B3E5-964BDE9D3188}" type="pres">
      <dgm:prSet presAssocID="{E95DB22B-7E38-4B17-A0AC-506C15BE96D5}" presName="arrow" presStyleLbl="node1" presStyleIdx="5" presStyleCnt="16">
        <dgm:presLayoutVars>
          <dgm:bulletEnabled val="1"/>
        </dgm:presLayoutVars>
      </dgm:prSet>
      <dgm:spPr/>
    </dgm:pt>
    <dgm:pt modelId="{3D4C4C7E-2829-4357-B58C-D0228BD7B390}" type="pres">
      <dgm:prSet presAssocID="{BF58CD1A-5DE7-40A0-90AD-7BFB17D6A1A7}" presName="arrow" presStyleLbl="node1" presStyleIdx="6" presStyleCnt="16">
        <dgm:presLayoutVars>
          <dgm:bulletEnabled val="1"/>
        </dgm:presLayoutVars>
      </dgm:prSet>
      <dgm:spPr/>
    </dgm:pt>
    <dgm:pt modelId="{41B5AF3B-84B6-473A-BAF0-F5AED1ED8131}" type="pres">
      <dgm:prSet presAssocID="{37BB1C2E-CB8D-43FE-8AC3-3F02829A141A}" presName="arrow" presStyleLbl="node1" presStyleIdx="7" presStyleCnt="16">
        <dgm:presLayoutVars>
          <dgm:bulletEnabled val="1"/>
        </dgm:presLayoutVars>
      </dgm:prSet>
      <dgm:spPr/>
    </dgm:pt>
    <dgm:pt modelId="{915D078A-E35E-48FF-B6A1-80E0B5655C2A}" type="pres">
      <dgm:prSet presAssocID="{5293D04B-933F-489D-AA47-6AA9C8FB4C6E}" presName="arrow" presStyleLbl="node1" presStyleIdx="8" presStyleCnt="16">
        <dgm:presLayoutVars>
          <dgm:bulletEnabled val="1"/>
        </dgm:presLayoutVars>
      </dgm:prSet>
      <dgm:spPr/>
    </dgm:pt>
    <dgm:pt modelId="{8ADA788C-3715-43AD-984D-CB5BC3D99456}" type="pres">
      <dgm:prSet presAssocID="{83CDF31E-97E6-415B-8C4E-594635389162}" presName="arrow" presStyleLbl="node1" presStyleIdx="9" presStyleCnt="16">
        <dgm:presLayoutVars>
          <dgm:bulletEnabled val="1"/>
        </dgm:presLayoutVars>
      </dgm:prSet>
      <dgm:spPr/>
    </dgm:pt>
    <dgm:pt modelId="{C8DA94DA-85E6-40DD-B0B4-ACBDDBBB3358}" type="pres">
      <dgm:prSet presAssocID="{C248BC50-A414-4CC6-B8B5-8F82B4AD8252}" presName="arrow" presStyleLbl="node1" presStyleIdx="10" presStyleCnt="16">
        <dgm:presLayoutVars>
          <dgm:bulletEnabled val="1"/>
        </dgm:presLayoutVars>
      </dgm:prSet>
      <dgm:spPr/>
    </dgm:pt>
    <dgm:pt modelId="{2A8B389A-4FDB-49A9-A76B-D9D635E8A1FD}" type="pres">
      <dgm:prSet presAssocID="{45B8C17F-799D-428B-9017-392B8F0FBC03}" presName="arrow" presStyleLbl="node1" presStyleIdx="11" presStyleCnt="16">
        <dgm:presLayoutVars>
          <dgm:bulletEnabled val="1"/>
        </dgm:presLayoutVars>
      </dgm:prSet>
      <dgm:spPr/>
    </dgm:pt>
    <dgm:pt modelId="{5721F4C0-625F-4670-A96E-4033C217EAD2}" type="pres">
      <dgm:prSet presAssocID="{2DEFD98D-797E-4270-B16A-A95EB71B53EC}" presName="arrow" presStyleLbl="node1" presStyleIdx="12" presStyleCnt="16">
        <dgm:presLayoutVars>
          <dgm:bulletEnabled val="1"/>
        </dgm:presLayoutVars>
      </dgm:prSet>
      <dgm:spPr/>
    </dgm:pt>
    <dgm:pt modelId="{6921A711-024B-4CD2-A7F0-306BF2167756}" type="pres">
      <dgm:prSet presAssocID="{B73AEB1B-FC22-4FC4-B2C5-3AEDA2B6BD98}" presName="arrow" presStyleLbl="node1" presStyleIdx="13" presStyleCnt="16">
        <dgm:presLayoutVars>
          <dgm:bulletEnabled val="1"/>
        </dgm:presLayoutVars>
      </dgm:prSet>
      <dgm:spPr/>
    </dgm:pt>
    <dgm:pt modelId="{7B83209C-847D-4ABB-843E-F654341390E9}" type="pres">
      <dgm:prSet presAssocID="{B3FE7E00-9FA2-49EB-ADD1-624B321C5A0A}" presName="arrow" presStyleLbl="node1" presStyleIdx="14" presStyleCnt="16">
        <dgm:presLayoutVars>
          <dgm:bulletEnabled val="1"/>
        </dgm:presLayoutVars>
      </dgm:prSet>
      <dgm:spPr/>
    </dgm:pt>
    <dgm:pt modelId="{FCC35B24-AD6C-4F18-BFB0-4B1DAC2EAB96}" type="pres">
      <dgm:prSet presAssocID="{C09B9509-D602-4A10-BD3C-6E7246CBB783}" presName="arrow" presStyleLbl="node1" presStyleIdx="15" presStyleCnt="16">
        <dgm:presLayoutVars>
          <dgm:bulletEnabled val="1"/>
        </dgm:presLayoutVars>
      </dgm:prSet>
      <dgm:spPr/>
    </dgm:pt>
  </dgm:ptLst>
  <dgm:cxnLst>
    <dgm:cxn modelId="{0041AF03-181C-4D41-AB88-821101EC9D6D}" srcId="{6C8F0CC8-EB4E-4D95-BA2E-0F7E17C7C8CE}" destId="{C007D6E5-8338-4754-803C-0A702F023A01}" srcOrd="3" destOrd="0" parTransId="{93D8A797-14BA-4B7B-904F-E97181EE2AE4}" sibTransId="{615A07F2-192E-4D22-8797-5F4DEB99D05D}"/>
    <dgm:cxn modelId="{7AA38E04-0922-457B-B4B9-5E4C407441E9}" srcId="{6C8F0CC8-EB4E-4D95-BA2E-0F7E17C7C8CE}" destId="{2EA8D7F5-A784-499B-AD92-C9CC894BF1AD}" srcOrd="4" destOrd="0" parTransId="{04E5A2D8-41F1-4E3F-B31A-EDB2B560BA74}" sibTransId="{23848713-E7F0-4A28-9570-3A709EAF389D}"/>
    <dgm:cxn modelId="{B7132908-4D14-41B3-8C57-4B4C3CB26087}" srcId="{6C8F0CC8-EB4E-4D95-BA2E-0F7E17C7C8CE}" destId="{B73AEB1B-FC22-4FC4-B2C5-3AEDA2B6BD98}" srcOrd="13" destOrd="0" parTransId="{79FA5A18-BBFA-41D5-B699-70277AE2E09D}" sibTransId="{73E6A9AD-D449-435D-B06B-8E77A49321A7}"/>
    <dgm:cxn modelId="{F938460E-02EC-4EEC-B584-8B95D4FB7893}" type="presOf" srcId="{2EA8D7F5-A784-499B-AD92-C9CC894BF1AD}" destId="{0B260163-5262-4F71-B0E7-C4EAD51C21CE}" srcOrd="0" destOrd="0" presId="urn:microsoft.com/office/officeart/2005/8/layout/arrow5#2"/>
    <dgm:cxn modelId="{A708C912-679D-4DDA-97A5-DEC0550A0799}" srcId="{6C8F0CC8-EB4E-4D95-BA2E-0F7E17C7C8CE}" destId="{C248BC50-A414-4CC6-B8B5-8F82B4AD8252}" srcOrd="10" destOrd="0" parTransId="{5E77318C-77C0-4E93-A017-171D70961FDD}" sibTransId="{E73A378C-8227-4DCF-801F-DD534B5488B5}"/>
    <dgm:cxn modelId="{478F6813-49E2-40AE-B54D-7F5F307387BD}" type="presOf" srcId="{9BCD9FA6-5288-40AA-AF36-592975351FC1}" destId="{204ED1A9-E07C-4D69-AC55-03CC978C4B4E}" srcOrd="0" destOrd="0" presId="urn:microsoft.com/office/officeart/2005/8/layout/arrow5#2"/>
    <dgm:cxn modelId="{04F60821-13C8-4E50-890E-24390DBE445D}" type="presOf" srcId="{2DEFD98D-797E-4270-B16A-A95EB71B53EC}" destId="{5721F4C0-625F-4670-A96E-4033C217EAD2}" srcOrd="0" destOrd="0" presId="urn:microsoft.com/office/officeart/2005/8/layout/arrow5#2"/>
    <dgm:cxn modelId="{51EF9C2B-030E-45EB-AED5-387CFDE5FDDA}" type="presOf" srcId="{9D35251C-37AB-4422-B5C9-EA3E61535177}" destId="{5999C837-32A6-460C-A2CE-CAD5AB060097}" srcOrd="0" destOrd="0" presId="urn:microsoft.com/office/officeart/2005/8/layout/arrow5#2"/>
    <dgm:cxn modelId="{9480062F-1763-46DA-8459-604644FA6909}" srcId="{6C8F0CC8-EB4E-4D95-BA2E-0F7E17C7C8CE}" destId="{9BCD9FA6-5288-40AA-AF36-592975351FC1}" srcOrd="1" destOrd="0" parTransId="{A52C3063-B0B2-480C-A93F-72B79E5ACF5E}" sibTransId="{D2D60E5E-5A58-43BA-96AE-8B2602FFBC53}"/>
    <dgm:cxn modelId="{AB7D1534-657D-4960-8F4D-110F76998AD8}" srcId="{6C8F0CC8-EB4E-4D95-BA2E-0F7E17C7C8CE}" destId="{F4264CAF-C083-4A72-A983-ADFC1807FC06}" srcOrd="0" destOrd="0" parTransId="{E713812F-122B-4CFA-A6A5-489D7D010271}" sibTransId="{330A1159-3D66-4288-9E31-196690F64CD0}"/>
    <dgm:cxn modelId="{4EA52A35-A26E-46FF-950E-E60538E4EB62}" type="presOf" srcId="{5293D04B-933F-489D-AA47-6AA9C8FB4C6E}" destId="{915D078A-E35E-48FF-B6A1-80E0B5655C2A}" srcOrd="0" destOrd="0" presId="urn:microsoft.com/office/officeart/2005/8/layout/arrow5#2"/>
    <dgm:cxn modelId="{748E6836-F16C-4507-9F2A-1C0ADF25CACF}" srcId="{6C8F0CC8-EB4E-4D95-BA2E-0F7E17C7C8CE}" destId="{9D35251C-37AB-4422-B5C9-EA3E61535177}" srcOrd="2" destOrd="0" parTransId="{EB08AA71-3395-4B3E-8E5D-C2303D899EA8}" sibTransId="{73427D3D-C074-4DA6-8AA6-C92826FD2F9D}"/>
    <dgm:cxn modelId="{634DA738-A7C6-4138-8983-198633AB1C75}" type="presOf" srcId="{B3FE7E00-9FA2-49EB-ADD1-624B321C5A0A}" destId="{7B83209C-847D-4ABB-843E-F654341390E9}" srcOrd="0" destOrd="0" presId="urn:microsoft.com/office/officeart/2005/8/layout/arrow5#2"/>
    <dgm:cxn modelId="{FAE9F840-0309-4CA4-AF1C-D04F5C36B57D}" srcId="{6C8F0CC8-EB4E-4D95-BA2E-0F7E17C7C8CE}" destId="{C09B9509-D602-4A10-BD3C-6E7246CBB783}" srcOrd="15" destOrd="0" parTransId="{F4AB1866-1E0C-4F8B-BBE1-FFB44C3894DF}" sibTransId="{79372CB6-2A94-4E05-A4E4-B7C5716E6969}"/>
    <dgm:cxn modelId="{EB83B764-F64B-4DA8-B83D-E538609D8BF6}" srcId="{6C8F0CC8-EB4E-4D95-BA2E-0F7E17C7C8CE}" destId="{2DEFD98D-797E-4270-B16A-A95EB71B53EC}" srcOrd="12" destOrd="0" parTransId="{4192B7F4-A60B-423B-88C4-89D10F9249B8}" sibTransId="{94CD8F20-3B28-4680-A1FA-CE60615F6121}"/>
    <dgm:cxn modelId="{CDD60347-5A9E-4EB6-B0ED-7097129A9176}" type="presOf" srcId="{45B8C17F-799D-428B-9017-392B8F0FBC03}" destId="{2A8B389A-4FDB-49A9-A76B-D9D635E8A1FD}" srcOrd="0" destOrd="0" presId="urn:microsoft.com/office/officeart/2005/8/layout/arrow5#2"/>
    <dgm:cxn modelId="{72E1466C-8E5C-4396-A66F-FA1CEF773314}" srcId="{6C8F0CC8-EB4E-4D95-BA2E-0F7E17C7C8CE}" destId="{37BB1C2E-CB8D-43FE-8AC3-3F02829A141A}" srcOrd="7" destOrd="0" parTransId="{ACD491AA-124B-405A-B149-FBA5BE366C02}" sibTransId="{A59E3C89-5243-4542-817F-461EAFACF0F0}"/>
    <dgm:cxn modelId="{D72A0E72-2509-4D43-97FE-D5DDB8B54C4F}" srcId="{6C8F0CC8-EB4E-4D95-BA2E-0F7E17C7C8CE}" destId="{B3FE7E00-9FA2-49EB-ADD1-624B321C5A0A}" srcOrd="14" destOrd="0" parTransId="{76C0A13F-6ADA-4662-933C-6FD6607F657E}" sibTransId="{026BBCA5-C238-4A44-980A-DABA4C6722D6}"/>
    <dgm:cxn modelId="{85416C72-7615-440E-BE0C-D9E50631F582}" srcId="{6C8F0CC8-EB4E-4D95-BA2E-0F7E17C7C8CE}" destId="{45B8C17F-799D-428B-9017-392B8F0FBC03}" srcOrd="11" destOrd="0" parTransId="{2633C4B6-1AD9-456F-8FA6-3EC8DE40FA7A}" sibTransId="{645CB0DA-629F-4A47-8F52-4069CFCD6BAB}"/>
    <dgm:cxn modelId="{D21B9D7C-3B7B-4900-9CB2-0A40186F4F8E}" type="presOf" srcId="{E95DB22B-7E38-4B17-A0AC-506C15BE96D5}" destId="{2206BF97-6CC3-4685-B3E5-964BDE9D3188}" srcOrd="0" destOrd="0" presId="urn:microsoft.com/office/officeart/2005/8/layout/arrow5#2"/>
    <dgm:cxn modelId="{98880A81-BFFB-4F91-A351-B8A4641E3E79}" type="presOf" srcId="{B73AEB1B-FC22-4FC4-B2C5-3AEDA2B6BD98}" destId="{6921A711-024B-4CD2-A7F0-306BF2167756}" srcOrd="0" destOrd="0" presId="urn:microsoft.com/office/officeart/2005/8/layout/arrow5#2"/>
    <dgm:cxn modelId="{8E5E8388-32A2-4072-92E0-A369EB433950}" type="presOf" srcId="{BF58CD1A-5DE7-40A0-90AD-7BFB17D6A1A7}" destId="{3D4C4C7E-2829-4357-B58C-D0228BD7B390}" srcOrd="0" destOrd="0" presId="urn:microsoft.com/office/officeart/2005/8/layout/arrow5#2"/>
    <dgm:cxn modelId="{AD7427A7-A2E7-457D-A44C-16B8D4D62BB0}" type="presOf" srcId="{37BB1C2E-CB8D-43FE-8AC3-3F02829A141A}" destId="{41B5AF3B-84B6-473A-BAF0-F5AED1ED8131}" srcOrd="0" destOrd="0" presId="urn:microsoft.com/office/officeart/2005/8/layout/arrow5#2"/>
    <dgm:cxn modelId="{242F64A7-CFA3-425B-A315-00EE445D86DD}" type="presOf" srcId="{C09B9509-D602-4A10-BD3C-6E7246CBB783}" destId="{FCC35B24-AD6C-4F18-BFB0-4B1DAC2EAB96}" srcOrd="0" destOrd="0" presId="urn:microsoft.com/office/officeart/2005/8/layout/arrow5#2"/>
    <dgm:cxn modelId="{161567A8-2AD5-47C8-9A44-16713C593804}" type="presOf" srcId="{C248BC50-A414-4CC6-B8B5-8F82B4AD8252}" destId="{C8DA94DA-85E6-40DD-B0B4-ACBDDBBB3358}" srcOrd="0" destOrd="0" presId="urn:microsoft.com/office/officeart/2005/8/layout/arrow5#2"/>
    <dgm:cxn modelId="{57FCB6AA-C183-4796-B764-E76CF6DCF26D}" srcId="{6C8F0CC8-EB4E-4D95-BA2E-0F7E17C7C8CE}" destId="{83CDF31E-97E6-415B-8C4E-594635389162}" srcOrd="9" destOrd="0" parTransId="{F0AE9C66-576B-4B53-895C-1DBBF256EAC3}" sibTransId="{3D3B3A31-E7C9-4235-AAB7-C952E90C8475}"/>
    <dgm:cxn modelId="{6149F9B1-0DBD-4DFA-BE0A-87BB9E144A39}" type="presOf" srcId="{6C8F0CC8-EB4E-4D95-BA2E-0F7E17C7C8CE}" destId="{63A69F81-07CD-47E3-8A28-D72401D1EAD2}" srcOrd="0" destOrd="0" presId="urn:microsoft.com/office/officeart/2005/8/layout/arrow5#2"/>
    <dgm:cxn modelId="{C74B8AC2-2524-41C6-A68C-33E849513566}" type="presOf" srcId="{C007D6E5-8338-4754-803C-0A702F023A01}" destId="{92BFED34-889D-4A3C-8EF9-7D3433341D61}" srcOrd="0" destOrd="0" presId="urn:microsoft.com/office/officeart/2005/8/layout/arrow5#2"/>
    <dgm:cxn modelId="{C967BCC5-B755-4FE7-A3E2-E2FE2EFBD0EB}" srcId="{6C8F0CC8-EB4E-4D95-BA2E-0F7E17C7C8CE}" destId="{BF58CD1A-5DE7-40A0-90AD-7BFB17D6A1A7}" srcOrd="6" destOrd="0" parTransId="{AFC8596A-D38C-41BB-A98F-474843281CF5}" sibTransId="{E8FEC1EA-AB66-4402-A915-7845FE582836}"/>
    <dgm:cxn modelId="{510542CB-805C-4F5F-8C8E-B0F16034D4B9}" type="presOf" srcId="{83CDF31E-97E6-415B-8C4E-594635389162}" destId="{8ADA788C-3715-43AD-984D-CB5BC3D99456}" srcOrd="0" destOrd="0" presId="urn:microsoft.com/office/officeart/2005/8/layout/arrow5#2"/>
    <dgm:cxn modelId="{35C555E2-BC5E-4E47-A54C-173EA369E646}" type="presOf" srcId="{F4264CAF-C083-4A72-A983-ADFC1807FC06}" destId="{FAA65227-E055-40F7-A9D0-825332C78168}" srcOrd="0" destOrd="0" presId="urn:microsoft.com/office/officeart/2005/8/layout/arrow5#2"/>
    <dgm:cxn modelId="{317608EC-01EF-40C5-A5BD-4CE4EA057E4B}" srcId="{6C8F0CC8-EB4E-4D95-BA2E-0F7E17C7C8CE}" destId="{5293D04B-933F-489D-AA47-6AA9C8FB4C6E}" srcOrd="8" destOrd="0" parTransId="{2946086B-D10B-4C3E-ADF9-70570D0B1F04}" sibTransId="{C1F81771-2D04-42B6-B902-953B4B6CB147}"/>
    <dgm:cxn modelId="{B56416F0-4DC6-493F-B7F0-0DD1C745F951}" srcId="{6C8F0CC8-EB4E-4D95-BA2E-0F7E17C7C8CE}" destId="{E95DB22B-7E38-4B17-A0AC-506C15BE96D5}" srcOrd="5" destOrd="0" parTransId="{E03FB8F4-41DA-4114-A0ED-5CC5E91AE6A9}" sibTransId="{37170AFE-3301-4946-82F5-DDC30285305E}"/>
    <dgm:cxn modelId="{A62C0B88-5188-43B5-9AC7-B56071892A52}" type="presParOf" srcId="{63A69F81-07CD-47E3-8A28-D72401D1EAD2}" destId="{FAA65227-E055-40F7-A9D0-825332C78168}" srcOrd="0" destOrd="0" presId="urn:microsoft.com/office/officeart/2005/8/layout/arrow5#2"/>
    <dgm:cxn modelId="{CB130CFC-2C80-4A23-9C6E-5CC4B54F99B3}" type="presParOf" srcId="{63A69F81-07CD-47E3-8A28-D72401D1EAD2}" destId="{204ED1A9-E07C-4D69-AC55-03CC978C4B4E}" srcOrd="1" destOrd="0" presId="urn:microsoft.com/office/officeart/2005/8/layout/arrow5#2"/>
    <dgm:cxn modelId="{65366A07-3572-4573-A2E0-A0DF464A2BE7}" type="presParOf" srcId="{63A69F81-07CD-47E3-8A28-D72401D1EAD2}" destId="{5999C837-32A6-460C-A2CE-CAD5AB060097}" srcOrd="2" destOrd="0" presId="urn:microsoft.com/office/officeart/2005/8/layout/arrow5#2"/>
    <dgm:cxn modelId="{B319A133-14E0-46A2-938C-3ED7ECA343D0}" type="presParOf" srcId="{63A69F81-07CD-47E3-8A28-D72401D1EAD2}" destId="{92BFED34-889D-4A3C-8EF9-7D3433341D61}" srcOrd="3" destOrd="0" presId="urn:microsoft.com/office/officeart/2005/8/layout/arrow5#2"/>
    <dgm:cxn modelId="{B60F3C53-ADBE-4CF0-A0F1-EADC40328CCF}" type="presParOf" srcId="{63A69F81-07CD-47E3-8A28-D72401D1EAD2}" destId="{0B260163-5262-4F71-B0E7-C4EAD51C21CE}" srcOrd="4" destOrd="0" presId="urn:microsoft.com/office/officeart/2005/8/layout/arrow5#2"/>
    <dgm:cxn modelId="{4807EB49-31BB-418C-B571-A1663080279F}" type="presParOf" srcId="{63A69F81-07CD-47E3-8A28-D72401D1EAD2}" destId="{2206BF97-6CC3-4685-B3E5-964BDE9D3188}" srcOrd="5" destOrd="0" presId="urn:microsoft.com/office/officeart/2005/8/layout/arrow5#2"/>
    <dgm:cxn modelId="{672C2994-9A6F-4511-8126-80DD2FCD4A3B}" type="presParOf" srcId="{63A69F81-07CD-47E3-8A28-D72401D1EAD2}" destId="{3D4C4C7E-2829-4357-B58C-D0228BD7B390}" srcOrd="6" destOrd="0" presId="urn:microsoft.com/office/officeart/2005/8/layout/arrow5#2"/>
    <dgm:cxn modelId="{B02A8EFC-082C-4684-9E56-E932DDDA3920}" type="presParOf" srcId="{63A69F81-07CD-47E3-8A28-D72401D1EAD2}" destId="{41B5AF3B-84B6-473A-BAF0-F5AED1ED8131}" srcOrd="7" destOrd="0" presId="urn:microsoft.com/office/officeart/2005/8/layout/arrow5#2"/>
    <dgm:cxn modelId="{DE9030F7-D1E5-4BB8-A6F2-7CDAEDEC9455}" type="presParOf" srcId="{63A69F81-07CD-47E3-8A28-D72401D1EAD2}" destId="{915D078A-E35E-48FF-B6A1-80E0B5655C2A}" srcOrd="8" destOrd="0" presId="urn:microsoft.com/office/officeart/2005/8/layout/arrow5#2"/>
    <dgm:cxn modelId="{C18031FA-FCBF-4CCC-BF5E-B59194E7E239}" type="presParOf" srcId="{63A69F81-07CD-47E3-8A28-D72401D1EAD2}" destId="{8ADA788C-3715-43AD-984D-CB5BC3D99456}" srcOrd="9" destOrd="0" presId="urn:microsoft.com/office/officeart/2005/8/layout/arrow5#2"/>
    <dgm:cxn modelId="{C84FD55D-59BD-4E28-9A40-7FCE0F7407D1}" type="presParOf" srcId="{63A69F81-07CD-47E3-8A28-D72401D1EAD2}" destId="{C8DA94DA-85E6-40DD-B0B4-ACBDDBBB3358}" srcOrd="10" destOrd="0" presId="urn:microsoft.com/office/officeart/2005/8/layout/arrow5#2"/>
    <dgm:cxn modelId="{FFC9277B-5B31-4242-9421-92A45EA8DA66}" type="presParOf" srcId="{63A69F81-07CD-47E3-8A28-D72401D1EAD2}" destId="{2A8B389A-4FDB-49A9-A76B-D9D635E8A1FD}" srcOrd="11" destOrd="0" presId="urn:microsoft.com/office/officeart/2005/8/layout/arrow5#2"/>
    <dgm:cxn modelId="{4C8777F4-D746-4690-91D7-F2F3FB6C3C2D}" type="presParOf" srcId="{63A69F81-07CD-47E3-8A28-D72401D1EAD2}" destId="{5721F4C0-625F-4670-A96E-4033C217EAD2}" srcOrd="12" destOrd="0" presId="urn:microsoft.com/office/officeart/2005/8/layout/arrow5#2"/>
    <dgm:cxn modelId="{8FB2A64B-19F8-44F4-A46B-0EC5DBFC47D5}" type="presParOf" srcId="{63A69F81-07CD-47E3-8A28-D72401D1EAD2}" destId="{6921A711-024B-4CD2-A7F0-306BF2167756}" srcOrd="13" destOrd="0" presId="urn:microsoft.com/office/officeart/2005/8/layout/arrow5#2"/>
    <dgm:cxn modelId="{AA85BA5C-E42B-411B-840C-94F32F9560A8}" type="presParOf" srcId="{63A69F81-07CD-47E3-8A28-D72401D1EAD2}" destId="{7B83209C-847D-4ABB-843E-F654341390E9}" srcOrd="14" destOrd="0" presId="urn:microsoft.com/office/officeart/2005/8/layout/arrow5#2"/>
    <dgm:cxn modelId="{338345B8-6F15-4789-ABAA-9C68B8C02BE6}" type="presParOf" srcId="{63A69F81-07CD-47E3-8A28-D72401D1EAD2}" destId="{FCC35B24-AD6C-4F18-BFB0-4B1DAC2EAB96}" srcOrd="15" destOrd="0" presId="urn:microsoft.com/office/officeart/2005/8/layout/arrow5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#1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>
          <dgm:param type="autoTxRot" val="none"/>
        </dgm:alg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#2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>
          <dgm:param type="autoTxRot" val="grav"/>
        </dgm:alg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BED3-335C-4DA1-9A5A-B1C5869089EA}" type="datetimeFigureOut">
              <a:rPr lang="pl-PL" smtClean="0"/>
              <a:pPr/>
              <a:t>01.12.2018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323449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103456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81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2098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656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Kaganski</dc:creator>
  <cp:lastModifiedBy>Mike Kaganski</cp:lastModifiedBy>
  <cp:revision>9</cp:revision>
  <dcterms:created xsi:type="dcterms:W3CDTF">2017-08-07T10:49:04Z</dcterms:created>
  <dcterms:modified xsi:type="dcterms:W3CDTF">2018-12-01T13:57:36Z</dcterms:modified>
</cp:coreProperties>
</file>