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02EC8A-1158-4DB0-B286-90A9876D311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0F56F1-5E3C-482E-ABD9-2441EBCD1FC3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EBD90A8B-F1E4-4D14-8AE2-C8656DCD8332}" type="parTrans" cxnId="{2CEF01A5-D1B8-41F9-8D62-B0A971B9248E}">
      <dgm:prSet/>
      <dgm:spPr/>
      <dgm:t>
        <a:bodyPr/>
        <a:lstStyle/>
        <a:p>
          <a:endParaRPr lang="en-US"/>
        </a:p>
      </dgm:t>
    </dgm:pt>
    <dgm:pt modelId="{123D4570-CE95-4EE7-BEBC-8F302EF80180}" type="sibTrans" cxnId="{2CEF01A5-D1B8-41F9-8D62-B0A971B9248E}">
      <dgm:prSet/>
      <dgm:spPr/>
      <dgm:t>
        <a:bodyPr/>
        <a:lstStyle/>
        <a:p>
          <a:endParaRPr lang="en-US"/>
        </a:p>
      </dgm:t>
    </dgm:pt>
    <dgm:pt modelId="{B5AB6582-8AA8-4F16-B1D5-10E60260475F}" type="asst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7046DDF-46BF-4265-8AA3-1F89C328A7F4}" type="parTrans" cxnId="{98AAD174-3AB8-4B3E-B239-98E81BBFD297}">
      <dgm:prSet/>
      <dgm:spPr/>
      <dgm:t>
        <a:bodyPr/>
        <a:lstStyle/>
        <a:p>
          <a:endParaRPr lang="en-US"/>
        </a:p>
      </dgm:t>
    </dgm:pt>
    <dgm:pt modelId="{27B103D4-2915-406B-BBFE-D15CF204071B}" type="sibTrans" cxnId="{98AAD174-3AB8-4B3E-B239-98E81BBFD297}">
      <dgm:prSet/>
      <dgm:spPr/>
      <dgm:t>
        <a:bodyPr/>
        <a:lstStyle/>
        <a:p>
          <a:endParaRPr lang="en-US"/>
        </a:p>
      </dgm:t>
    </dgm:pt>
    <dgm:pt modelId="{DC1AF311-F9F9-444A-BB18-7018B322A2AF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B2E93AF6-1913-4533-B591-386826C7832A}" type="parTrans" cxnId="{6A81DF15-D9B1-41FA-A18A-3816B151ABE4}">
      <dgm:prSet/>
      <dgm:spPr/>
      <dgm:t>
        <a:bodyPr/>
        <a:lstStyle/>
        <a:p>
          <a:endParaRPr lang="en-US"/>
        </a:p>
      </dgm:t>
    </dgm:pt>
    <dgm:pt modelId="{95ED9302-517D-4554-A4F6-2D23A5263BB2}" type="sibTrans" cxnId="{6A81DF15-D9B1-41FA-A18A-3816B151ABE4}">
      <dgm:prSet/>
      <dgm:spPr/>
      <dgm:t>
        <a:bodyPr/>
        <a:lstStyle/>
        <a:p>
          <a:endParaRPr lang="en-US"/>
        </a:p>
      </dgm:t>
    </dgm:pt>
    <dgm:pt modelId="{F775F89C-2582-4D5C-A352-00210B83A84C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C5DA40E1-81C6-4E5B-BC90-C36DF5874922}" type="parTrans" cxnId="{9ABA028C-5A07-4FE1-AC8F-2D3BBFAF80A0}">
      <dgm:prSet/>
      <dgm:spPr/>
      <dgm:t>
        <a:bodyPr/>
        <a:lstStyle/>
        <a:p>
          <a:endParaRPr lang="en-US"/>
        </a:p>
      </dgm:t>
    </dgm:pt>
    <dgm:pt modelId="{91992D59-8799-48BA-BBFB-C08E0EAD9E43}" type="sibTrans" cxnId="{9ABA028C-5A07-4FE1-AC8F-2D3BBFAF80A0}">
      <dgm:prSet/>
      <dgm:spPr/>
      <dgm:t>
        <a:bodyPr/>
        <a:lstStyle/>
        <a:p>
          <a:endParaRPr lang="en-US"/>
        </a:p>
      </dgm:t>
    </dgm:pt>
    <dgm:pt modelId="{82EAEBCB-1DDF-471E-AFB6-5D0DD6D94DA9}">
      <dgm:prSet phldrT="[Text]"/>
      <dgm:spPr/>
      <dgm:t>
        <a:bodyPr/>
        <a:lstStyle/>
        <a:p>
          <a:r>
            <a:rPr lang="en-US" dirty="0" smtClean="0"/>
            <a:t>E</a:t>
          </a:r>
          <a:endParaRPr lang="en-US" dirty="0"/>
        </a:p>
      </dgm:t>
    </dgm:pt>
    <dgm:pt modelId="{1D37342B-E650-44F6-89E0-F51618CC9930}" type="parTrans" cxnId="{B9A88CE8-2D94-4AE6-9A4E-45A973ACB534}">
      <dgm:prSet/>
      <dgm:spPr/>
      <dgm:t>
        <a:bodyPr/>
        <a:lstStyle/>
        <a:p>
          <a:endParaRPr lang="en-US"/>
        </a:p>
      </dgm:t>
    </dgm:pt>
    <dgm:pt modelId="{1B2CDFB1-445D-40C0-B99B-583D4085081A}" type="sibTrans" cxnId="{B9A88CE8-2D94-4AE6-9A4E-45A973ACB534}">
      <dgm:prSet/>
      <dgm:spPr/>
      <dgm:t>
        <a:bodyPr/>
        <a:lstStyle/>
        <a:p>
          <a:endParaRPr lang="en-US"/>
        </a:p>
      </dgm:t>
    </dgm:pt>
    <dgm:pt modelId="{69C36FFE-64B6-42A2-9D6B-5EA68F628259}" type="pres">
      <dgm:prSet presAssocID="{BE02EC8A-1158-4DB0-B286-90A9876D31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891BC84-6F35-46C1-A361-F4649E776304}" type="pres">
      <dgm:prSet presAssocID="{A80F56F1-5E3C-482E-ABD9-2441EBCD1FC3}" presName="hierRoot1" presStyleCnt="0">
        <dgm:presLayoutVars>
          <dgm:hierBranch val="init"/>
        </dgm:presLayoutVars>
      </dgm:prSet>
      <dgm:spPr/>
    </dgm:pt>
    <dgm:pt modelId="{641DDE2D-EA5F-4CD3-BD3C-A7B8E77C3BA2}" type="pres">
      <dgm:prSet presAssocID="{A80F56F1-5E3C-482E-ABD9-2441EBCD1FC3}" presName="rootComposite1" presStyleCnt="0"/>
      <dgm:spPr/>
    </dgm:pt>
    <dgm:pt modelId="{1F427051-8BB9-44E1-8A23-F7E9DF60F6CD}" type="pres">
      <dgm:prSet presAssocID="{A80F56F1-5E3C-482E-ABD9-2441EBCD1FC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BF242-CFAC-4BA5-946F-7199387118AF}" type="pres">
      <dgm:prSet presAssocID="{A80F56F1-5E3C-482E-ABD9-2441EBCD1FC3}" presName="rootConnector1" presStyleLbl="node1" presStyleIdx="0" presStyleCnt="0"/>
      <dgm:spPr/>
    </dgm:pt>
    <dgm:pt modelId="{49FE5D5C-EBAB-4231-9DEE-CD3750B55A94}" type="pres">
      <dgm:prSet presAssocID="{A80F56F1-5E3C-482E-ABD9-2441EBCD1FC3}" presName="hierChild2" presStyleCnt="0"/>
      <dgm:spPr/>
    </dgm:pt>
    <dgm:pt modelId="{4FCEAC33-43A7-4F05-8FF2-12DE7EA212A0}" type="pres">
      <dgm:prSet presAssocID="{B2E93AF6-1913-4533-B591-386826C7832A}" presName="Name37" presStyleLbl="parChTrans1D2" presStyleIdx="0" presStyleCnt="4"/>
      <dgm:spPr/>
    </dgm:pt>
    <dgm:pt modelId="{87EB7DBD-577D-4B74-97C2-A5016F8AA916}" type="pres">
      <dgm:prSet presAssocID="{DC1AF311-F9F9-444A-BB18-7018B322A2AF}" presName="hierRoot2" presStyleCnt="0">
        <dgm:presLayoutVars>
          <dgm:hierBranch val="init"/>
        </dgm:presLayoutVars>
      </dgm:prSet>
      <dgm:spPr/>
    </dgm:pt>
    <dgm:pt modelId="{73B056A7-92E1-46F4-85BF-1DA092791426}" type="pres">
      <dgm:prSet presAssocID="{DC1AF311-F9F9-444A-BB18-7018B322A2AF}" presName="rootComposite" presStyleCnt="0"/>
      <dgm:spPr/>
    </dgm:pt>
    <dgm:pt modelId="{35BBDA11-337C-4444-A9B2-EE4BB4D1F9BA}" type="pres">
      <dgm:prSet presAssocID="{DC1AF311-F9F9-444A-BB18-7018B322A2AF}" presName="rootText" presStyleLbl="node2" presStyleIdx="0" presStyleCnt="3">
        <dgm:presLayoutVars>
          <dgm:chPref val="3"/>
        </dgm:presLayoutVars>
      </dgm:prSet>
      <dgm:spPr/>
    </dgm:pt>
    <dgm:pt modelId="{E77BBCFD-C04C-4BFC-8AC9-3424CDB4B2A9}" type="pres">
      <dgm:prSet presAssocID="{DC1AF311-F9F9-444A-BB18-7018B322A2AF}" presName="rootConnector" presStyleLbl="node2" presStyleIdx="0" presStyleCnt="3"/>
      <dgm:spPr/>
    </dgm:pt>
    <dgm:pt modelId="{AAFEA02B-BA14-4975-AC44-885F312F7CBE}" type="pres">
      <dgm:prSet presAssocID="{DC1AF311-F9F9-444A-BB18-7018B322A2AF}" presName="hierChild4" presStyleCnt="0"/>
      <dgm:spPr/>
    </dgm:pt>
    <dgm:pt modelId="{0E8CE995-16A1-4DCA-A787-C5DE73165D80}" type="pres">
      <dgm:prSet presAssocID="{DC1AF311-F9F9-444A-BB18-7018B322A2AF}" presName="hierChild5" presStyleCnt="0"/>
      <dgm:spPr/>
    </dgm:pt>
    <dgm:pt modelId="{E468576A-09D8-4F65-AB4F-2AB1E265F6D9}" type="pres">
      <dgm:prSet presAssocID="{C5DA40E1-81C6-4E5B-BC90-C36DF5874922}" presName="Name37" presStyleLbl="parChTrans1D2" presStyleIdx="1" presStyleCnt="4"/>
      <dgm:spPr/>
    </dgm:pt>
    <dgm:pt modelId="{0DEC7802-0B76-46F3-B0E6-F2D78A310664}" type="pres">
      <dgm:prSet presAssocID="{F775F89C-2582-4D5C-A352-00210B83A84C}" presName="hierRoot2" presStyleCnt="0">
        <dgm:presLayoutVars>
          <dgm:hierBranch val="init"/>
        </dgm:presLayoutVars>
      </dgm:prSet>
      <dgm:spPr/>
    </dgm:pt>
    <dgm:pt modelId="{54A437B4-EE86-4AA1-B77C-7E21BD2A69DC}" type="pres">
      <dgm:prSet presAssocID="{F775F89C-2582-4D5C-A352-00210B83A84C}" presName="rootComposite" presStyleCnt="0"/>
      <dgm:spPr/>
    </dgm:pt>
    <dgm:pt modelId="{B10C8E83-D494-4BF8-8478-C12F05990A20}" type="pres">
      <dgm:prSet presAssocID="{F775F89C-2582-4D5C-A352-00210B83A84C}" presName="rootText" presStyleLbl="node2" presStyleIdx="1" presStyleCnt="3">
        <dgm:presLayoutVars>
          <dgm:chPref val="3"/>
        </dgm:presLayoutVars>
      </dgm:prSet>
      <dgm:spPr/>
    </dgm:pt>
    <dgm:pt modelId="{DF92DE29-464B-4B36-811C-834462D57984}" type="pres">
      <dgm:prSet presAssocID="{F775F89C-2582-4D5C-A352-00210B83A84C}" presName="rootConnector" presStyleLbl="node2" presStyleIdx="1" presStyleCnt="3"/>
      <dgm:spPr/>
    </dgm:pt>
    <dgm:pt modelId="{6A870918-D0D6-4B06-88FA-1A4C6C53C598}" type="pres">
      <dgm:prSet presAssocID="{F775F89C-2582-4D5C-A352-00210B83A84C}" presName="hierChild4" presStyleCnt="0"/>
      <dgm:spPr/>
    </dgm:pt>
    <dgm:pt modelId="{19F62A1B-14D4-464F-818C-76D7074D8E7F}" type="pres">
      <dgm:prSet presAssocID="{F775F89C-2582-4D5C-A352-00210B83A84C}" presName="hierChild5" presStyleCnt="0"/>
      <dgm:spPr/>
    </dgm:pt>
    <dgm:pt modelId="{B5D84A76-B516-4D4C-822E-1AE1CD73E923}" type="pres">
      <dgm:prSet presAssocID="{1D37342B-E650-44F6-89E0-F51618CC9930}" presName="Name37" presStyleLbl="parChTrans1D2" presStyleIdx="2" presStyleCnt="4"/>
      <dgm:spPr/>
    </dgm:pt>
    <dgm:pt modelId="{53955401-758B-4DE1-B67B-AE7BD40C1903}" type="pres">
      <dgm:prSet presAssocID="{82EAEBCB-1DDF-471E-AFB6-5D0DD6D94DA9}" presName="hierRoot2" presStyleCnt="0">
        <dgm:presLayoutVars>
          <dgm:hierBranch val="init"/>
        </dgm:presLayoutVars>
      </dgm:prSet>
      <dgm:spPr/>
    </dgm:pt>
    <dgm:pt modelId="{E8230461-97C9-460A-8E2B-7512825645BD}" type="pres">
      <dgm:prSet presAssocID="{82EAEBCB-1DDF-471E-AFB6-5D0DD6D94DA9}" presName="rootComposite" presStyleCnt="0"/>
      <dgm:spPr/>
    </dgm:pt>
    <dgm:pt modelId="{B52AF848-EA11-4A4D-AEF7-B571CEC9D7DB}" type="pres">
      <dgm:prSet presAssocID="{82EAEBCB-1DDF-471E-AFB6-5D0DD6D94DA9}" presName="rootText" presStyleLbl="node2" presStyleIdx="2" presStyleCnt="3">
        <dgm:presLayoutVars>
          <dgm:chPref val="3"/>
        </dgm:presLayoutVars>
      </dgm:prSet>
      <dgm:spPr/>
    </dgm:pt>
    <dgm:pt modelId="{D3BB2385-4C48-4FFB-8B58-140129779A01}" type="pres">
      <dgm:prSet presAssocID="{82EAEBCB-1DDF-471E-AFB6-5D0DD6D94DA9}" presName="rootConnector" presStyleLbl="node2" presStyleIdx="2" presStyleCnt="3"/>
      <dgm:spPr/>
    </dgm:pt>
    <dgm:pt modelId="{647FFC10-6575-4B64-A601-A4991166A6B7}" type="pres">
      <dgm:prSet presAssocID="{82EAEBCB-1DDF-471E-AFB6-5D0DD6D94DA9}" presName="hierChild4" presStyleCnt="0"/>
      <dgm:spPr/>
    </dgm:pt>
    <dgm:pt modelId="{A3108A24-DFB5-4003-87A7-6E94BDD4F24D}" type="pres">
      <dgm:prSet presAssocID="{82EAEBCB-1DDF-471E-AFB6-5D0DD6D94DA9}" presName="hierChild5" presStyleCnt="0"/>
      <dgm:spPr/>
    </dgm:pt>
    <dgm:pt modelId="{C9E90345-20E5-4CD5-84D4-8921B84B014A}" type="pres">
      <dgm:prSet presAssocID="{A80F56F1-5E3C-482E-ABD9-2441EBCD1FC3}" presName="hierChild3" presStyleCnt="0"/>
      <dgm:spPr/>
    </dgm:pt>
    <dgm:pt modelId="{A8952D6A-5BC5-4FF6-89D4-55338F2B7854}" type="pres">
      <dgm:prSet presAssocID="{77046DDF-46BF-4265-8AA3-1F89C328A7F4}" presName="Name111" presStyleLbl="parChTrans1D2" presStyleIdx="3" presStyleCnt="4"/>
      <dgm:spPr/>
    </dgm:pt>
    <dgm:pt modelId="{67779CD9-13A8-422D-9DE8-D7A92DCC79CC}" type="pres">
      <dgm:prSet presAssocID="{B5AB6582-8AA8-4F16-B1D5-10E60260475F}" presName="hierRoot3" presStyleCnt="0">
        <dgm:presLayoutVars>
          <dgm:hierBranch val="init"/>
        </dgm:presLayoutVars>
      </dgm:prSet>
      <dgm:spPr/>
    </dgm:pt>
    <dgm:pt modelId="{9C69548E-C664-4C9E-A94E-CEFDF7E607D9}" type="pres">
      <dgm:prSet presAssocID="{B5AB6582-8AA8-4F16-B1D5-10E60260475F}" presName="rootComposite3" presStyleCnt="0"/>
      <dgm:spPr/>
    </dgm:pt>
    <dgm:pt modelId="{A7F9E890-FA4F-42B6-8B7F-43716796F068}" type="pres">
      <dgm:prSet presAssocID="{B5AB6582-8AA8-4F16-B1D5-10E60260475F}" presName="rootText3" presStyleLbl="asst1" presStyleIdx="0" presStyleCnt="1">
        <dgm:presLayoutVars>
          <dgm:chPref val="3"/>
        </dgm:presLayoutVars>
      </dgm:prSet>
      <dgm:spPr/>
    </dgm:pt>
    <dgm:pt modelId="{1886E9B3-A694-4B07-B10F-5B8F2850C6B6}" type="pres">
      <dgm:prSet presAssocID="{B5AB6582-8AA8-4F16-B1D5-10E60260475F}" presName="rootConnector3" presStyleLbl="asst1" presStyleIdx="0" presStyleCnt="1"/>
      <dgm:spPr/>
    </dgm:pt>
    <dgm:pt modelId="{6E4B392B-1058-4D32-8691-2B90D25CB87C}" type="pres">
      <dgm:prSet presAssocID="{B5AB6582-8AA8-4F16-B1D5-10E60260475F}" presName="hierChild6" presStyleCnt="0"/>
      <dgm:spPr/>
    </dgm:pt>
    <dgm:pt modelId="{5617FD38-FCAC-4CAD-8F99-D83EF5200C3A}" type="pres">
      <dgm:prSet presAssocID="{B5AB6582-8AA8-4F16-B1D5-10E60260475F}" presName="hierChild7" presStyleCnt="0"/>
      <dgm:spPr/>
    </dgm:pt>
  </dgm:ptLst>
  <dgm:cxnLst>
    <dgm:cxn modelId="{681CA5D3-8224-46C3-8563-1ACF108E438B}" type="presOf" srcId="{C5DA40E1-81C6-4E5B-BC90-C36DF5874922}" destId="{E468576A-09D8-4F65-AB4F-2AB1E265F6D9}" srcOrd="0" destOrd="0" presId="urn:microsoft.com/office/officeart/2005/8/layout/orgChart1"/>
    <dgm:cxn modelId="{73BFF70E-02EA-4A02-B457-0B87D392A219}" type="presOf" srcId="{82EAEBCB-1DDF-471E-AFB6-5D0DD6D94DA9}" destId="{D3BB2385-4C48-4FFB-8B58-140129779A01}" srcOrd="1" destOrd="0" presId="urn:microsoft.com/office/officeart/2005/8/layout/orgChart1"/>
    <dgm:cxn modelId="{B9A88CE8-2D94-4AE6-9A4E-45A973ACB534}" srcId="{A80F56F1-5E3C-482E-ABD9-2441EBCD1FC3}" destId="{82EAEBCB-1DDF-471E-AFB6-5D0DD6D94DA9}" srcOrd="3" destOrd="0" parTransId="{1D37342B-E650-44F6-89E0-F51618CC9930}" sibTransId="{1B2CDFB1-445D-40C0-B99B-583D4085081A}"/>
    <dgm:cxn modelId="{954F2B25-3F54-453B-A2E6-233F74B8266A}" type="presOf" srcId="{B2E93AF6-1913-4533-B591-386826C7832A}" destId="{4FCEAC33-43A7-4F05-8FF2-12DE7EA212A0}" srcOrd="0" destOrd="0" presId="urn:microsoft.com/office/officeart/2005/8/layout/orgChart1"/>
    <dgm:cxn modelId="{C9D8FECD-3E21-4217-BBB6-6D16806131EB}" type="presOf" srcId="{DC1AF311-F9F9-444A-BB18-7018B322A2AF}" destId="{35BBDA11-337C-4444-A9B2-EE4BB4D1F9BA}" srcOrd="0" destOrd="0" presId="urn:microsoft.com/office/officeart/2005/8/layout/orgChart1"/>
    <dgm:cxn modelId="{0F905D5A-A7E9-4DA2-BFB7-6FAA1483DA37}" type="presOf" srcId="{1D37342B-E650-44F6-89E0-F51618CC9930}" destId="{B5D84A76-B516-4D4C-822E-1AE1CD73E923}" srcOrd="0" destOrd="0" presId="urn:microsoft.com/office/officeart/2005/8/layout/orgChart1"/>
    <dgm:cxn modelId="{46A16B73-A77F-41BA-8A6A-1F82F4FBCB40}" type="presOf" srcId="{A80F56F1-5E3C-482E-ABD9-2441EBCD1FC3}" destId="{1F427051-8BB9-44E1-8A23-F7E9DF60F6CD}" srcOrd="0" destOrd="0" presId="urn:microsoft.com/office/officeart/2005/8/layout/orgChart1"/>
    <dgm:cxn modelId="{6A81DF15-D9B1-41FA-A18A-3816B151ABE4}" srcId="{A80F56F1-5E3C-482E-ABD9-2441EBCD1FC3}" destId="{DC1AF311-F9F9-444A-BB18-7018B322A2AF}" srcOrd="1" destOrd="0" parTransId="{B2E93AF6-1913-4533-B591-386826C7832A}" sibTransId="{95ED9302-517D-4554-A4F6-2D23A5263BB2}"/>
    <dgm:cxn modelId="{9ABA028C-5A07-4FE1-AC8F-2D3BBFAF80A0}" srcId="{A80F56F1-5E3C-482E-ABD9-2441EBCD1FC3}" destId="{F775F89C-2582-4D5C-A352-00210B83A84C}" srcOrd="2" destOrd="0" parTransId="{C5DA40E1-81C6-4E5B-BC90-C36DF5874922}" sibTransId="{91992D59-8799-48BA-BBFB-C08E0EAD9E43}"/>
    <dgm:cxn modelId="{18B82FA7-7BB1-4855-89AD-294F20D93494}" type="presOf" srcId="{DC1AF311-F9F9-444A-BB18-7018B322A2AF}" destId="{E77BBCFD-C04C-4BFC-8AC9-3424CDB4B2A9}" srcOrd="1" destOrd="0" presId="urn:microsoft.com/office/officeart/2005/8/layout/orgChart1"/>
    <dgm:cxn modelId="{5D6CDEAA-3B52-48AC-8E41-F4D937770258}" type="presOf" srcId="{B5AB6582-8AA8-4F16-B1D5-10E60260475F}" destId="{1886E9B3-A694-4B07-B10F-5B8F2850C6B6}" srcOrd="1" destOrd="0" presId="urn:microsoft.com/office/officeart/2005/8/layout/orgChart1"/>
    <dgm:cxn modelId="{98AAD174-3AB8-4B3E-B239-98E81BBFD297}" srcId="{A80F56F1-5E3C-482E-ABD9-2441EBCD1FC3}" destId="{B5AB6582-8AA8-4F16-B1D5-10E60260475F}" srcOrd="0" destOrd="0" parTransId="{77046DDF-46BF-4265-8AA3-1F89C328A7F4}" sibTransId="{27B103D4-2915-406B-BBFE-D15CF204071B}"/>
    <dgm:cxn modelId="{38D6A4E5-31D9-4FD9-9565-DFA84B78ED30}" type="presOf" srcId="{B5AB6582-8AA8-4F16-B1D5-10E60260475F}" destId="{A7F9E890-FA4F-42B6-8B7F-43716796F068}" srcOrd="0" destOrd="0" presId="urn:microsoft.com/office/officeart/2005/8/layout/orgChart1"/>
    <dgm:cxn modelId="{2CEF01A5-D1B8-41F9-8D62-B0A971B9248E}" srcId="{BE02EC8A-1158-4DB0-B286-90A9876D3118}" destId="{A80F56F1-5E3C-482E-ABD9-2441EBCD1FC3}" srcOrd="0" destOrd="0" parTransId="{EBD90A8B-F1E4-4D14-8AE2-C8656DCD8332}" sibTransId="{123D4570-CE95-4EE7-BEBC-8F302EF80180}"/>
    <dgm:cxn modelId="{E041601E-20F1-492F-8EC2-7782D7A42D63}" type="presOf" srcId="{77046DDF-46BF-4265-8AA3-1F89C328A7F4}" destId="{A8952D6A-5BC5-4FF6-89D4-55338F2B7854}" srcOrd="0" destOrd="0" presId="urn:microsoft.com/office/officeart/2005/8/layout/orgChart1"/>
    <dgm:cxn modelId="{DA9D1DB9-F576-4C7E-8B07-19038806943C}" type="presOf" srcId="{BE02EC8A-1158-4DB0-B286-90A9876D3118}" destId="{69C36FFE-64B6-42A2-9D6B-5EA68F628259}" srcOrd="0" destOrd="0" presId="urn:microsoft.com/office/officeart/2005/8/layout/orgChart1"/>
    <dgm:cxn modelId="{38F27881-EB98-4BC2-A5FF-1E32D14E81B9}" type="presOf" srcId="{82EAEBCB-1DDF-471E-AFB6-5D0DD6D94DA9}" destId="{B52AF848-EA11-4A4D-AEF7-B571CEC9D7DB}" srcOrd="0" destOrd="0" presId="urn:microsoft.com/office/officeart/2005/8/layout/orgChart1"/>
    <dgm:cxn modelId="{63F18156-3B33-43F4-B50F-B21C09BEC607}" type="presOf" srcId="{F775F89C-2582-4D5C-A352-00210B83A84C}" destId="{B10C8E83-D494-4BF8-8478-C12F05990A20}" srcOrd="0" destOrd="0" presId="urn:microsoft.com/office/officeart/2005/8/layout/orgChart1"/>
    <dgm:cxn modelId="{8DDA9A3D-53F7-4411-93EE-F55E580CD3DB}" type="presOf" srcId="{A80F56F1-5E3C-482E-ABD9-2441EBCD1FC3}" destId="{5BFBF242-CFAC-4BA5-946F-7199387118AF}" srcOrd="1" destOrd="0" presId="urn:microsoft.com/office/officeart/2005/8/layout/orgChart1"/>
    <dgm:cxn modelId="{FE5FD0D7-BEDF-4DE7-AD12-FCBF366D9285}" type="presOf" srcId="{F775F89C-2582-4D5C-A352-00210B83A84C}" destId="{DF92DE29-464B-4B36-811C-834462D57984}" srcOrd="1" destOrd="0" presId="urn:microsoft.com/office/officeart/2005/8/layout/orgChart1"/>
    <dgm:cxn modelId="{7829FB6D-F7EB-4920-9F70-83451D04DBD8}" type="presParOf" srcId="{69C36FFE-64B6-42A2-9D6B-5EA68F628259}" destId="{A891BC84-6F35-46C1-A361-F4649E776304}" srcOrd="0" destOrd="0" presId="urn:microsoft.com/office/officeart/2005/8/layout/orgChart1"/>
    <dgm:cxn modelId="{8097A394-5F88-4820-B46D-F94F9D86B6FF}" type="presParOf" srcId="{A891BC84-6F35-46C1-A361-F4649E776304}" destId="{641DDE2D-EA5F-4CD3-BD3C-A7B8E77C3BA2}" srcOrd="0" destOrd="0" presId="urn:microsoft.com/office/officeart/2005/8/layout/orgChart1"/>
    <dgm:cxn modelId="{081E217C-7134-4122-98FE-98F279584B20}" type="presParOf" srcId="{641DDE2D-EA5F-4CD3-BD3C-A7B8E77C3BA2}" destId="{1F427051-8BB9-44E1-8A23-F7E9DF60F6CD}" srcOrd="0" destOrd="0" presId="urn:microsoft.com/office/officeart/2005/8/layout/orgChart1"/>
    <dgm:cxn modelId="{5378190D-68AB-4120-91E0-DB6FF4471366}" type="presParOf" srcId="{641DDE2D-EA5F-4CD3-BD3C-A7B8E77C3BA2}" destId="{5BFBF242-CFAC-4BA5-946F-7199387118AF}" srcOrd="1" destOrd="0" presId="urn:microsoft.com/office/officeart/2005/8/layout/orgChart1"/>
    <dgm:cxn modelId="{FBB4F8CF-D801-40C4-91D6-B78E1EDA6E3B}" type="presParOf" srcId="{A891BC84-6F35-46C1-A361-F4649E776304}" destId="{49FE5D5C-EBAB-4231-9DEE-CD3750B55A94}" srcOrd="1" destOrd="0" presId="urn:microsoft.com/office/officeart/2005/8/layout/orgChart1"/>
    <dgm:cxn modelId="{F4AB841C-F56B-4996-BF47-4EF71656EC00}" type="presParOf" srcId="{49FE5D5C-EBAB-4231-9DEE-CD3750B55A94}" destId="{4FCEAC33-43A7-4F05-8FF2-12DE7EA212A0}" srcOrd="0" destOrd="0" presId="urn:microsoft.com/office/officeart/2005/8/layout/orgChart1"/>
    <dgm:cxn modelId="{223DAAD8-FA4F-4915-AF55-8EC64EDBD27A}" type="presParOf" srcId="{49FE5D5C-EBAB-4231-9DEE-CD3750B55A94}" destId="{87EB7DBD-577D-4B74-97C2-A5016F8AA916}" srcOrd="1" destOrd="0" presId="urn:microsoft.com/office/officeart/2005/8/layout/orgChart1"/>
    <dgm:cxn modelId="{F29F864F-AF35-4564-AC1B-21CF23B089E9}" type="presParOf" srcId="{87EB7DBD-577D-4B74-97C2-A5016F8AA916}" destId="{73B056A7-92E1-46F4-85BF-1DA092791426}" srcOrd="0" destOrd="0" presId="urn:microsoft.com/office/officeart/2005/8/layout/orgChart1"/>
    <dgm:cxn modelId="{80E2B134-84DE-4827-9CB9-12412154BFA9}" type="presParOf" srcId="{73B056A7-92E1-46F4-85BF-1DA092791426}" destId="{35BBDA11-337C-4444-A9B2-EE4BB4D1F9BA}" srcOrd="0" destOrd="0" presId="urn:microsoft.com/office/officeart/2005/8/layout/orgChart1"/>
    <dgm:cxn modelId="{61A993A8-D528-4576-9060-6DBBD8639763}" type="presParOf" srcId="{73B056A7-92E1-46F4-85BF-1DA092791426}" destId="{E77BBCFD-C04C-4BFC-8AC9-3424CDB4B2A9}" srcOrd="1" destOrd="0" presId="urn:microsoft.com/office/officeart/2005/8/layout/orgChart1"/>
    <dgm:cxn modelId="{8AE2E54F-B725-462D-8FAB-84153FA21B5F}" type="presParOf" srcId="{87EB7DBD-577D-4B74-97C2-A5016F8AA916}" destId="{AAFEA02B-BA14-4975-AC44-885F312F7CBE}" srcOrd="1" destOrd="0" presId="urn:microsoft.com/office/officeart/2005/8/layout/orgChart1"/>
    <dgm:cxn modelId="{3ACC70F2-2079-4DEB-AA17-A0D21DF01C80}" type="presParOf" srcId="{87EB7DBD-577D-4B74-97C2-A5016F8AA916}" destId="{0E8CE995-16A1-4DCA-A787-C5DE73165D80}" srcOrd="2" destOrd="0" presId="urn:microsoft.com/office/officeart/2005/8/layout/orgChart1"/>
    <dgm:cxn modelId="{A9E9E52C-D8EE-4540-A0DD-7CF2B37FECF6}" type="presParOf" srcId="{49FE5D5C-EBAB-4231-9DEE-CD3750B55A94}" destId="{E468576A-09D8-4F65-AB4F-2AB1E265F6D9}" srcOrd="2" destOrd="0" presId="urn:microsoft.com/office/officeart/2005/8/layout/orgChart1"/>
    <dgm:cxn modelId="{42B7B78A-FB38-43F8-A3C2-ABEDEBCCA19D}" type="presParOf" srcId="{49FE5D5C-EBAB-4231-9DEE-CD3750B55A94}" destId="{0DEC7802-0B76-46F3-B0E6-F2D78A310664}" srcOrd="3" destOrd="0" presId="urn:microsoft.com/office/officeart/2005/8/layout/orgChart1"/>
    <dgm:cxn modelId="{09134DFB-9123-442D-A789-5F924B334246}" type="presParOf" srcId="{0DEC7802-0B76-46F3-B0E6-F2D78A310664}" destId="{54A437B4-EE86-4AA1-B77C-7E21BD2A69DC}" srcOrd="0" destOrd="0" presId="urn:microsoft.com/office/officeart/2005/8/layout/orgChart1"/>
    <dgm:cxn modelId="{FF921C40-06CA-429F-9C14-260B74956384}" type="presParOf" srcId="{54A437B4-EE86-4AA1-B77C-7E21BD2A69DC}" destId="{B10C8E83-D494-4BF8-8478-C12F05990A20}" srcOrd="0" destOrd="0" presId="urn:microsoft.com/office/officeart/2005/8/layout/orgChart1"/>
    <dgm:cxn modelId="{2CADFD93-EF21-463F-8627-A09F04358678}" type="presParOf" srcId="{54A437B4-EE86-4AA1-B77C-7E21BD2A69DC}" destId="{DF92DE29-464B-4B36-811C-834462D57984}" srcOrd="1" destOrd="0" presId="urn:microsoft.com/office/officeart/2005/8/layout/orgChart1"/>
    <dgm:cxn modelId="{740CA816-4AA7-40FB-B89D-896B6D02B500}" type="presParOf" srcId="{0DEC7802-0B76-46F3-B0E6-F2D78A310664}" destId="{6A870918-D0D6-4B06-88FA-1A4C6C53C598}" srcOrd="1" destOrd="0" presId="urn:microsoft.com/office/officeart/2005/8/layout/orgChart1"/>
    <dgm:cxn modelId="{C8EA54E6-375B-4229-A294-50E68F4D38EC}" type="presParOf" srcId="{0DEC7802-0B76-46F3-B0E6-F2D78A310664}" destId="{19F62A1B-14D4-464F-818C-76D7074D8E7F}" srcOrd="2" destOrd="0" presId="urn:microsoft.com/office/officeart/2005/8/layout/orgChart1"/>
    <dgm:cxn modelId="{BAC32D36-326B-4745-9E38-10523BC52816}" type="presParOf" srcId="{49FE5D5C-EBAB-4231-9DEE-CD3750B55A94}" destId="{B5D84A76-B516-4D4C-822E-1AE1CD73E923}" srcOrd="4" destOrd="0" presId="urn:microsoft.com/office/officeart/2005/8/layout/orgChart1"/>
    <dgm:cxn modelId="{5E29D9C9-E519-4D89-A1B3-9AAD7BC7B164}" type="presParOf" srcId="{49FE5D5C-EBAB-4231-9DEE-CD3750B55A94}" destId="{53955401-758B-4DE1-B67B-AE7BD40C1903}" srcOrd="5" destOrd="0" presId="urn:microsoft.com/office/officeart/2005/8/layout/orgChart1"/>
    <dgm:cxn modelId="{37F8B436-F470-463C-BD7F-11AD81AFECE8}" type="presParOf" srcId="{53955401-758B-4DE1-B67B-AE7BD40C1903}" destId="{E8230461-97C9-460A-8E2B-7512825645BD}" srcOrd="0" destOrd="0" presId="urn:microsoft.com/office/officeart/2005/8/layout/orgChart1"/>
    <dgm:cxn modelId="{650F9A93-F2A2-4B99-8163-154D76BA285C}" type="presParOf" srcId="{E8230461-97C9-460A-8E2B-7512825645BD}" destId="{B52AF848-EA11-4A4D-AEF7-B571CEC9D7DB}" srcOrd="0" destOrd="0" presId="urn:microsoft.com/office/officeart/2005/8/layout/orgChart1"/>
    <dgm:cxn modelId="{8FB1F0DD-500F-4AE6-87A6-08B5AAEC8E5A}" type="presParOf" srcId="{E8230461-97C9-460A-8E2B-7512825645BD}" destId="{D3BB2385-4C48-4FFB-8B58-140129779A01}" srcOrd="1" destOrd="0" presId="urn:microsoft.com/office/officeart/2005/8/layout/orgChart1"/>
    <dgm:cxn modelId="{6B5F5155-A68C-4B4F-A3F4-EFFB943D333A}" type="presParOf" srcId="{53955401-758B-4DE1-B67B-AE7BD40C1903}" destId="{647FFC10-6575-4B64-A601-A4991166A6B7}" srcOrd="1" destOrd="0" presId="urn:microsoft.com/office/officeart/2005/8/layout/orgChart1"/>
    <dgm:cxn modelId="{98E0F761-D647-45B8-82BB-E76DD5760E61}" type="presParOf" srcId="{53955401-758B-4DE1-B67B-AE7BD40C1903}" destId="{A3108A24-DFB5-4003-87A7-6E94BDD4F24D}" srcOrd="2" destOrd="0" presId="urn:microsoft.com/office/officeart/2005/8/layout/orgChart1"/>
    <dgm:cxn modelId="{6C116B49-B52D-4466-9F4A-D86FD4FB683B}" type="presParOf" srcId="{A891BC84-6F35-46C1-A361-F4649E776304}" destId="{C9E90345-20E5-4CD5-84D4-8921B84B014A}" srcOrd="2" destOrd="0" presId="urn:microsoft.com/office/officeart/2005/8/layout/orgChart1"/>
    <dgm:cxn modelId="{9BA829FC-EE6E-446E-8EDA-A45EAC3F3F52}" type="presParOf" srcId="{C9E90345-20E5-4CD5-84D4-8921B84B014A}" destId="{A8952D6A-5BC5-4FF6-89D4-55338F2B7854}" srcOrd="0" destOrd="0" presId="urn:microsoft.com/office/officeart/2005/8/layout/orgChart1"/>
    <dgm:cxn modelId="{E7FB2D78-C217-4987-929B-D36E3A2C588B}" type="presParOf" srcId="{C9E90345-20E5-4CD5-84D4-8921B84B014A}" destId="{67779CD9-13A8-422D-9DE8-D7A92DCC79CC}" srcOrd="1" destOrd="0" presId="urn:microsoft.com/office/officeart/2005/8/layout/orgChart1"/>
    <dgm:cxn modelId="{593E3D0F-DE3B-45C1-909D-8D05EAD1CFC3}" type="presParOf" srcId="{67779CD9-13A8-422D-9DE8-D7A92DCC79CC}" destId="{9C69548E-C664-4C9E-A94E-CEFDF7E607D9}" srcOrd="0" destOrd="0" presId="urn:microsoft.com/office/officeart/2005/8/layout/orgChart1"/>
    <dgm:cxn modelId="{1495C94D-ECED-4331-B2A4-CD4CBA862A01}" type="presParOf" srcId="{9C69548E-C664-4C9E-A94E-CEFDF7E607D9}" destId="{A7F9E890-FA4F-42B6-8B7F-43716796F068}" srcOrd="0" destOrd="0" presId="urn:microsoft.com/office/officeart/2005/8/layout/orgChart1"/>
    <dgm:cxn modelId="{072CDB61-274C-4A6D-9D64-BA616D933A2F}" type="presParOf" srcId="{9C69548E-C664-4C9E-A94E-CEFDF7E607D9}" destId="{1886E9B3-A694-4B07-B10F-5B8F2850C6B6}" srcOrd="1" destOrd="0" presId="urn:microsoft.com/office/officeart/2005/8/layout/orgChart1"/>
    <dgm:cxn modelId="{A60507F8-C413-48DA-BED8-B57C889588B0}" type="presParOf" srcId="{67779CD9-13A8-422D-9DE8-D7A92DCC79CC}" destId="{6E4B392B-1058-4D32-8691-2B90D25CB87C}" srcOrd="1" destOrd="0" presId="urn:microsoft.com/office/officeart/2005/8/layout/orgChart1"/>
    <dgm:cxn modelId="{2007023B-F202-4D52-8351-E5D513586899}" type="presParOf" srcId="{67779CD9-13A8-422D-9DE8-D7A92DCC79CC}" destId="{5617FD38-FCAC-4CAD-8F99-D83EF5200C3A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E3D77-45C5-4746-BC74-1B08DC4F51A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05C1B-BFFD-457B-8C2B-09C0FE059E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2018-05-19T13:30:08Z</dcterms:created>
  <dcterms:modified xsi:type="dcterms:W3CDTF">2018-05-19T13:31:28Z</dcterms:modified>
</cp:coreProperties>
</file>