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04FCBD-2238-45AD-9F31-07E30368A30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63631E-EEF5-40CB-A2E9-C9DBFEE8104A}">
      <dgm:prSet phldrT="[Text]"/>
      <dgm:spPr/>
      <dgm:t>
        <a:bodyPr/>
        <a:lstStyle/>
        <a:p>
          <a:r>
            <a:rPr lang="en-US" dirty="0" smtClean="0"/>
            <a:t>x</a:t>
          </a:r>
          <a:endParaRPr lang="en-US" dirty="0"/>
        </a:p>
      </dgm:t>
    </dgm:pt>
    <dgm:pt modelId="{00153DC4-6952-4BD4-96BA-6B01D5D27BA3}" type="parTrans" cxnId="{64A21E79-AA73-4BCE-87C6-D7163A6C7F16}">
      <dgm:prSet/>
      <dgm:spPr/>
      <dgm:t>
        <a:bodyPr/>
        <a:lstStyle/>
        <a:p>
          <a:endParaRPr lang="en-US"/>
        </a:p>
      </dgm:t>
    </dgm:pt>
    <dgm:pt modelId="{A16D3337-F38D-465A-BB71-68BD0E8E01DF}" type="sibTrans" cxnId="{64A21E79-AA73-4BCE-87C6-D7163A6C7F16}">
      <dgm:prSet/>
      <dgm:spPr/>
      <dgm:t>
        <a:bodyPr/>
        <a:lstStyle/>
        <a:p>
          <a:endParaRPr lang="en-US"/>
        </a:p>
      </dgm:t>
    </dgm:pt>
    <dgm:pt modelId="{61FEA35E-3CC8-4B36-A562-EFC071CFAAD0}" type="pres">
      <dgm:prSet presAssocID="{0E04FCBD-2238-45AD-9F31-07E30368A30E}" presName="linear" presStyleCnt="0">
        <dgm:presLayoutVars>
          <dgm:dir/>
          <dgm:animLvl val="lvl"/>
          <dgm:resizeHandles val="exact"/>
        </dgm:presLayoutVars>
      </dgm:prSet>
      <dgm:spPr/>
    </dgm:pt>
    <dgm:pt modelId="{2A5862AD-1F19-4CB5-8113-22B5B953D932}" type="pres">
      <dgm:prSet presAssocID="{4663631E-EEF5-40CB-A2E9-C9DBFEE8104A}" presName="parentLin" presStyleCnt="0"/>
      <dgm:spPr/>
    </dgm:pt>
    <dgm:pt modelId="{D523110C-8D4A-49D6-B96D-007611E87D68}" type="pres">
      <dgm:prSet presAssocID="{4663631E-EEF5-40CB-A2E9-C9DBFEE8104A}" presName="parentLeftMargin" presStyleLbl="node1" presStyleIdx="0" presStyleCnt="1"/>
      <dgm:spPr/>
    </dgm:pt>
    <dgm:pt modelId="{0EB96C72-B918-4609-831F-543165125EBD}" type="pres">
      <dgm:prSet presAssocID="{4663631E-EEF5-40CB-A2E9-C9DBFEE8104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72544-FF68-4AE4-AE85-F9E4AB63240B}" type="pres">
      <dgm:prSet presAssocID="{4663631E-EEF5-40CB-A2E9-C9DBFEE8104A}" presName="negativeSpace" presStyleCnt="0"/>
      <dgm:spPr/>
    </dgm:pt>
    <dgm:pt modelId="{0F8333A3-040F-4595-8904-E17E130A2E47}" type="pres">
      <dgm:prSet presAssocID="{4663631E-EEF5-40CB-A2E9-C9DBFEE8104A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4A21E79-AA73-4BCE-87C6-D7163A6C7F16}" srcId="{0E04FCBD-2238-45AD-9F31-07E30368A30E}" destId="{4663631E-EEF5-40CB-A2E9-C9DBFEE8104A}" srcOrd="0" destOrd="0" parTransId="{00153DC4-6952-4BD4-96BA-6B01D5D27BA3}" sibTransId="{A16D3337-F38D-465A-BB71-68BD0E8E01DF}"/>
    <dgm:cxn modelId="{82F24904-CC6B-4290-90EA-C4CB061B8306}" type="presOf" srcId="{4663631E-EEF5-40CB-A2E9-C9DBFEE8104A}" destId="{0EB96C72-B918-4609-831F-543165125EBD}" srcOrd="1" destOrd="0" presId="urn:microsoft.com/office/officeart/2005/8/layout/list1"/>
    <dgm:cxn modelId="{97C441DA-FBD8-4E40-9758-C3BBE0807876}" type="presOf" srcId="{0E04FCBD-2238-45AD-9F31-07E30368A30E}" destId="{61FEA35E-3CC8-4B36-A562-EFC071CFAAD0}" srcOrd="0" destOrd="0" presId="urn:microsoft.com/office/officeart/2005/8/layout/list1"/>
    <dgm:cxn modelId="{44E3837D-23BF-4107-8920-568EDC0CBF30}" type="presOf" srcId="{4663631E-EEF5-40CB-A2E9-C9DBFEE8104A}" destId="{D523110C-8D4A-49D6-B96D-007611E87D68}" srcOrd="0" destOrd="0" presId="urn:microsoft.com/office/officeart/2005/8/layout/list1"/>
    <dgm:cxn modelId="{ED4AA6F9-1B2E-4662-B132-5CC7E344E698}" type="presParOf" srcId="{61FEA35E-3CC8-4B36-A562-EFC071CFAAD0}" destId="{2A5862AD-1F19-4CB5-8113-22B5B953D932}" srcOrd="0" destOrd="0" presId="urn:microsoft.com/office/officeart/2005/8/layout/list1"/>
    <dgm:cxn modelId="{E18F8A93-0D43-422A-8AC6-BF4272B99568}" type="presParOf" srcId="{2A5862AD-1F19-4CB5-8113-22B5B953D932}" destId="{D523110C-8D4A-49D6-B96D-007611E87D68}" srcOrd="0" destOrd="0" presId="urn:microsoft.com/office/officeart/2005/8/layout/list1"/>
    <dgm:cxn modelId="{921F2E63-D44C-4320-AE8E-8BD0CC165C3A}" type="presParOf" srcId="{2A5862AD-1F19-4CB5-8113-22B5B953D932}" destId="{0EB96C72-B918-4609-831F-543165125EBD}" srcOrd="1" destOrd="0" presId="urn:microsoft.com/office/officeart/2005/8/layout/list1"/>
    <dgm:cxn modelId="{8599711D-D3AE-40A1-9CF7-9CF90720C9D0}" type="presParOf" srcId="{61FEA35E-3CC8-4B36-A562-EFC071CFAAD0}" destId="{87B72544-FF68-4AE4-AE85-F9E4AB63240B}" srcOrd="1" destOrd="0" presId="urn:microsoft.com/office/officeart/2005/8/layout/list1"/>
    <dgm:cxn modelId="{2B3DDC7E-4620-46CD-88C4-A7F378052CA3}" type="presParOf" srcId="{61FEA35E-3CC8-4B36-A562-EFC071CFAAD0}" destId="{0F8333A3-040F-4595-8904-E17E130A2E4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9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2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0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6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7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0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6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8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5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BBD48-2E76-4E99-A7B6-F619D34F2532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5EFE7-2F03-4EA2-9656-2AA457662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9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983265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046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1</cp:revision>
  <dcterms:created xsi:type="dcterms:W3CDTF">2018-10-17T15:55:16Z</dcterms:created>
  <dcterms:modified xsi:type="dcterms:W3CDTF">2018-10-17T15:55:52Z</dcterms:modified>
</cp:coreProperties>
</file>