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1BB61-55F5-4BAC-A962-B83ED7F2911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2BE370-0F95-44F8-973B-4984D4280936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C92EBE2-0C05-495A-9FDC-5BE4F1012897}" type="parTrans" cxnId="{0DF78117-627B-435B-89B9-C4EAB19A456E}">
      <dgm:prSet/>
      <dgm:spPr/>
      <dgm:t>
        <a:bodyPr/>
        <a:lstStyle/>
        <a:p>
          <a:endParaRPr lang="en-US"/>
        </a:p>
      </dgm:t>
    </dgm:pt>
    <dgm:pt modelId="{47795D13-C5C3-4F8D-9356-F7DA864A9DD1}" type="sibTrans" cxnId="{0DF78117-627B-435B-89B9-C4EAB19A456E}">
      <dgm:prSet/>
      <dgm:spPr/>
      <dgm:t>
        <a:bodyPr/>
        <a:lstStyle/>
        <a:p>
          <a:endParaRPr lang="en-US"/>
        </a:p>
      </dgm:t>
    </dgm:pt>
    <dgm:pt modelId="{4CC889D2-6D98-48AC-8903-5EE0E38C228F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61A6CBBD-4656-4770-BE26-DC116ED3AF14}" type="parTrans" cxnId="{1DED3103-4AFB-48F2-A2A7-890366010F44}">
      <dgm:prSet/>
      <dgm:spPr/>
      <dgm:t>
        <a:bodyPr/>
        <a:lstStyle/>
        <a:p>
          <a:endParaRPr lang="en-US"/>
        </a:p>
      </dgm:t>
    </dgm:pt>
    <dgm:pt modelId="{FC9DA5BD-F17C-4D23-8F45-5536D7F12A5F}" type="sibTrans" cxnId="{1DED3103-4AFB-48F2-A2A7-890366010F44}">
      <dgm:prSet/>
      <dgm:spPr/>
      <dgm:t>
        <a:bodyPr/>
        <a:lstStyle/>
        <a:p>
          <a:endParaRPr lang="en-US"/>
        </a:p>
      </dgm:t>
    </dgm:pt>
    <dgm:pt modelId="{478FE01A-082E-4A29-8F8C-570DCD548819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D3A18C98-8B8D-4CC9-A715-559FEE3FD7A5}" type="parTrans" cxnId="{E0DCD8B2-74C3-496D-9597-AFA35BDFA3FD}">
      <dgm:prSet/>
      <dgm:spPr/>
      <dgm:t>
        <a:bodyPr/>
        <a:lstStyle/>
        <a:p>
          <a:endParaRPr lang="en-US"/>
        </a:p>
      </dgm:t>
    </dgm:pt>
    <dgm:pt modelId="{1D045642-D12D-45DB-8A9C-734A96B1F5E5}" type="sibTrans" cxnId="{E0DCD8B2-74C3-496D-9597-AFA35BDFA3FD}">
      <dgm:prSet/>
      <dgm:spPr/>
      <dgm:t>
        <a:bodyPr/>
        <a:lstStyle/>
        <a:p>
          <a:endParaRPr lang="en-US"/>
        </a:p>
      </dgm:t>
    </dgm:pt>
    <dgm:pt modelId="{122205BC-D7DA-4260-BC23-91E1B75900CB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21D703FE-C570-450F-9778-A0A9A510F90D}" type="parTrans" cxnId="{77D2DC29-BD5C-4833-A0CF-DE90DCE6D9C9}">
      <dgm:prSet/>
      <dgm:spPr/>
      <dgm:t>
        <a:bodyPr/>
        <a:lstStyle/>
        <a:p>
          <a:endParaRPr lang="en-US"/>
        </a:p>
      </dgm:t>
    </dgm:pt>
    <dgm:pt modelId="{2A3E87B5-B5FC-47A2-B513-65CFDFB5C61F}" type="sibTrans" cxnId="{77D2DC29-BD5C-4833-A0CF-DE90DCE6D9C9}">
      <dgm:prSet/>
      <dgm:spPr/>
      <dgm:t>
        <a:bodyPr/>
        <a:lstStyle/>
        <a:p>
          <a:endParaRPr lang="en-US"/>
        </a:p>
      </dgm:t>
    </dgm:pt>
    <dgm:pt modelId="{6A927B50-9A97-4D47-85E1-72A566B6C5F9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516C3A37-56A8-4BD3-9373-442FC78C64A6}" type="parTrans" cxnId="{F25781BC-3173-4C03-9B60-ADE25F8F7BE8}">
      <dgm:prSet/>
      <dgm:spPr/>
      <dgm:t>
        <a:bodyPr/>
        <a:lstStyle/>
        <a:p>
          <a:endParaRPr lang="en-US"/>
        </a:p>
      </dgm:t>
    </dgm:pt>
    <dgm:pt modelId="{148C853B-2954-43B0-BABB-EB65097EB441}" type="sibTrans" cxnId="{F25781BC-3173-4C03-9B60-ADE25F8F7BE8}">
      <dgm:prSet/>
      <dgm:spPr/>
      <dgm:t>
        <a:bodyPr/>
        <a:lstStyle/>
        <a:p>
          <a:endParaRPr lang="en-US"/>
        </a:p>
      </dgm:t>
    </dgm:pt>
    <dgm:pt modelId="{A95D8B63-E877-43B7-B70A-3A2F11BEA1EE}" type="pres">
      <dgm:prSet presAssocID="{9E51BB61-55F5-4BAC-A962-B83ED7F2911C}" presName="diagram" presStyleCnt="0">
        <dgm:presLayoutVars>
          <dgm:dir/>
          <dgm:resizeHandles val="exact"/>
        </dgm:presLayoutVars>
      </dgm:prSet>
      <dgm:spPr/>
    </dgm:pt>
    <dgm:pt modelId="{B98DA019-5737-4510-B998-C53D6E004BB9}" type="pres">
      <dgm:prSet presAssocID="{C02BE370-0F95-44F8-973B-4984D4280936}" presName="node" presStyleLbl="node1" presStyleIdx="0" presStyleCnt="5">
        <dgm:presLayoutVars>
          <dgm:bulletEnabled val="1"/>
        </dgm:presLayoutVars>
      </dgm:prSet>
      <dgm:spPr/>
    </dgm:pt>
    <dgm:pt modelId="{86B2D955-289B-4D5B-9F0B-4D89ED397223}" type="pres">
      <dgm:prSet presAssocID="{47795D13-C5C3-4F8D-9356-F7DA864A9DD1}" presName="sibTrans" presStyleCnt="0"/>
      <dgm:spPr/>
    </dgm:pt>
    <dgm:pt modelId="{6BC5C880-9A02-44F0-A0D8-84C3FE76A6B8}" type="pres">
      <dgm:prSet presAssocID="{4CC889D2-6D98-48AC-8903-5EE0E38C228F}" presName="node" presStyleLbl="node1" presStyleIdx="1" presStyleCnt="5">
        <dgm:presLayoutVars>
          <dgm:bulletEnabled val="1"/>
        </dgm:presLayoutVars>
      </dgm:prSet>
      <dgm:spPr/>
    </dgm:pt>
    <dgm:pt modelId="{A3A5C093-1104-474A-B084-6A0E5AF92BF5}" type="pres">
      <dgm:prSet presAssocID="{FC9DA5BD-F17C-4D23-8F45-5536D7F12A5F}" presName="sibTrans" presStyleCnt="0"/>
      <dgm:spPr/>
    </dgm:pt>
    <dgm:pt modelId="{27E730D1-A531-43B3-B790-D38B57FC6B25}" type="pres">
      <dgm:prSet presAssocID="{478FE01A-082E-4A29-8F8C-570DCD548819}" presName="node" presStyleLbl="node1" presStyleIdx="2" presStyleCnt="5">
        <dgm:presLayoutVars>
          <dgm:bulletEnabled val="1"/>
        </dgm:presLayoutVars>
      </dgm:prSet>
      <dgm:spPr/>
    </dgm:pt>
    <dgm:pt modelId="{F165B7CF-A6C6-481F-90C4-A52F2D97684C}" type="pres">
      <dgm:prSet presAssocID="{1D045642-D12D-45DB-8A9C-734A96B1F5E5}" presName="sibTrans" presStyleCnt="0"/>
      <dgm:spPr/>
    </dgm:pt>
    <dgm:pt modelId="{B674172E-C1FA-4185-8455-D3EB5BA91873}" type="pres">
      <dgm:prSet presAssocID="{122205BC-D7DA-4260-BC23-91E1B75900CB}" presName="node" presStyleLbl="node1" presStyleIdx="3" presStyleCnt="5">
        <dgm:presLayoutVars>
          <dgm:bulletEnabled val="1"/>
        </dgm:presLayoutVars>
      </dgm:prSet>
      <dgm:spPr/>
    </dgm:pt>
    <dgm:pt modelId="{DF7FBAFC-8A2B-451C-B204-8152CB117F63}" type="pres">
      <dgm:prSet presAssocID="{2A3E87B5-B5FC-47A2-B513-65CFDFB5C61F}" presName="sibTrans" presStyleCnt="0"/>
      <dgm:spPr/>
    </dgm:pt>
    <dgm:pt modelId="{F3A6CFB7-9561-4A54-AFC6-98E0A7B7A995}" type="pres">
      <dgm:prSet presAssocID="{6A927B50-9A97-4D47-85E1-72A566B6C5F9}" presName="node" presStyleLbl="node1" presStyleIdx="4" presStyleCnt="5">
        <dgm:presLayoutVars>
          <dgm:bulletEnabled val="1"/>
        </dgm:presLayoutVars>
      </dgm:prSet>
      <dgm:spPr/>
    </dgm:pt>
  </dgm:ptLst>
  <dgm:cxnLst>
    <dgm:cxn modelId="{F25781BC-3173-4C03-9B60-ADE25F8F7BE8}" srcId="{9E51BB61-55F5-4BAC-A962-B83ED7F2911C}" destId="{6A927B50-9A97-4D47-85E1-72A566B6C5F9}" srcOrd="4" destOrd="0" parTransId="{516C3A37-56A8-4BD3-9373-442FC78C64A6}" sibTransId="{148C853B-2954-43B0-BABB-EB65097EB441}"/>
    <dgm:cxn modelId="{181877D3-C224-4C21-8608-DD90405996D4}" type="presOf" srcId="{4CC889D2-6D98-48AC-8903-5EE0E38C228F}" destId="{6BC5C880-9A02-44F0-A0D8-84C3FE76A6B8}" srcOrd="0" destOrd="0" presId="urn:microsoft.com/office/officeart/2005/8/layout/default"/>
    <dgm:cxn modelId="{A88FE4D8-CC88-46BB-BFB1-4E8DE7C33684}" type="presOf" srcId="{6A927B50-9A97-4D47-85E1-72A566B6C5F9}" destId="{F3A6CFB7-9561-4A54-AFC6-98E0A7B7A995}" srcOrd="0" destOrd="0" presId="urn:microsoft.com/office/officeart/2005/8/layout/default"/>
    <dgm:cxn modelId="{E966269F-91DD-4559-8120-5DEE31DAE070}" type="presOf" srcId="{122205BC-D7DA-4260-BC23-91E1B75900CB}" destId="{B674172E-C1FA-4185-8455-D3EB5BA91873}" srcOrd="0" destOrd="0" presId="urn:microsoft.com/office/officeart/2005/8/layout/default"/>
    <dgm:cxn modelId="{1DED3103-4AFB-48F2-A2A7-890366010F44}" srcId="{9E51BB61-55F5-4BAC-A962-B83ED7F2911C}" destId="{4CC889D2-6D98-48AC-8903-5EE0E38C228F}" srcOrd="1" destOrd="0" parTransId="{61A6CBBD-4656-4770-BE26-DC116ED3AF14}" sibTransId="{FC9DA5BD-F17C-4D23-8F45-5536D7F12A5F}"/>
    <dgm:cxn modelId="{77D2DC29-BD5C-4833-A0CF-DE90DCE6D9C9}" srcId="{9E51BB61-55F5-4BAC-A962-B83ED7F2911C}" destId="{122205BC-D7DA-4260-BC23-91E1B75900CB}" srcOrd="3" destOrd="0" parTransId="{21D703FE-C570-450F-9778-A0A9A510F90D}" sibTransId="{2A3E87B5-B5FC-47A2-B513-65CFDFB5C61F}"/>
    <dgm:cxn modelId="{47ADC651-ECAA-4F56-8CBA-F35DCE23017B}" type="presOf" srcId="{9E51BB61-55F5-4BAC-A962-B83ED7F2911C}" destId="{A95D8B63-E877-43B7-B70A-3A2F11BEA1EE}" srcOrd="0" destOrd="0" presId="urn:microsoft.com/office/officeart/2005/8/layout/default"/>
    <dgm:cxn modelId="{D8A479A5-0FFA-4830-889C-86007E4927C2}" type="presOf" srcId="{C02BE370-0F95-44F8-973B-4984D4280936}" destId="{B98DA019-5737-4510-B998-C53D6E004BB9}" srcOrd="0" destOrd="0" presId="urn:microsoft.com/office/officeart/2005/8/layout/default"/>
    <dgm:cxn modelId="{0DF78117-627B-435B-89B9-C4EAB19A456E}" srcId="{9E51BB61-55F5-4BAC-A962-B83ED7F2911C}" destId="{C02BE370-0F95-44F8-973B-4984D4280936}" srcOrd="0" destOrd="0" parTransId="{8C92EBE2-0C05-495A-9FDC-5BE4F1012897}" sibTransId="{47795D13-C5C3-4F8D-9356-F7DA864A9DD1}"/>
    <dgm:cxn modelId="{C02AF402-C997-4FFE-87A3-432EA4B833B3}" type="presOf" srcId="{478FE01A-082E-4A29-8F8C-570DCD548819}" destId="{27E730D1-A531-43B3-B790-D38B57FC6B25}" srcOrd="0" destOrd="0" presId="urn:microsoft.com/office/officeart/2005/8/layout/default"/>
    <dgm:cxn modelId="{E0DCD8B2-74C3-496D-9597-AFA35BDFA3FD}" srcId="{9E51BB61-55F5-4BAC-A962-B83ED7F2911C}" destId="{478FE01A-082E-4A29-8F8C-570DCD548819}" srcOrd="2" destOrd="0" parTransId="{D3A18C98-8B8D-4CC9-A715-559FEE3FD7A5}" sibTransId="{1D045642-D12D-45DB-8A9C-734A96B1F5E5}"/>
    <dgm:cxn modelId="{2B86F10C-8720-437C-A965-25C08B587BBA}" type="presParOf" srcId="{A95D8B63-E877-43B7-B70A-3A2F11BEA1EE}" destId="{B98DA019-5737-4510-B998-C53D6E004BB9}" srcOrd="0" destOrd="0" presId="urn:microsoft.com/office/officeart/2005/8/layout/default"/>
    <dgm:cxn modelId="{0309101D-B6C6-4B84-8681-8EA535140ED3}" type="presParOf" srcId="{A95D8B63-E877-43B7-B70A-3A2F11BEA1EE}" destId="{86B2D955-289B-4D5B-9F0B-4D89ED397223}" srcOrd="1" destOrd="0" presId="urn:microsoft.com/office/officeart/2005/8/layout/default"/>
    <dgm:cxn modelId="{2AA11BAC-A211-4D32-AD0C-F9D4315726C1}" type="presParOf" srcId="{A95D8B63-E877-43B7-B70A-3A2F11BEA1EE}" destId="{6BC5C880-9A02-44F0-A0D8-84C3FE76A6B8}" srcOrd="2" destOrd="0" presId="urn:microsoft.com/office/officeart/2005/8/layout/default"/>
    <dgm:cxn modelId="{824474DA-6CB3-4988-9072-DA5A0C774A27}" type="presParOf" srcId="{A95D8B63-E877-43B7-B70A-3A2F11BEA1EE}" destId="{A3A5C093-1104-474A-B084-6A0E5AF92BF5}" srcOrd="3" destOrd="0" presId="urn:microsoft.com/office/officeart/2005/8/layout/default"/>
    <dgm:cxn modelId="{F2BEC19A-5ACD-452A-B2B4-5479CCBBAEEC}" type="presParOf" srcId="{A95D8B63-E877-43B7-B70A-3A2F11BEA1EE}" destId="{27E730D1-A531-43B3-B790-D38B57FC6B25}" srcOrd="4" destOrd="0" presId="urn:microsoft.com/office/officeart/2005/8/layout/default"/>
    <dgm:cxn modelId="{286DBEE1-C563-47EE-8C9F-F25EA623BF59}" type="presParOf" srcId="{A95D8B63-E877-43B7-B70A-3A2F11BEA1EE}" destId="{F165B7CF-A6C6-481F-90C4-A52F2D97684C}" srcOrd="5" destOrd="0" presId="urn:microsoft.com/office/officeart/2005/8/layout/default"/>
    <dgm:cxn modelId="{D0242F47-67E5-4651-8F60-5EF889EBF9AA}" type="presParOf" srcId="{A95D8B63-E877-43B7-B70A-3A2F11BEA1EE}" destId="{B674172E-C1FA-4185-8455-D3EB5BA91873}" srcOrd="6" destOrd="0" presId="urn:microsoft.com/office/officeart/2005/8/layout/default"/>
    <dgm:cxn modelId="{AEB8F7C2-1959-48E3-8713-D3AEDD588F72}" type="presParOf" srcId="{A95D8B63-E877-43B7-B70A-3A2F11BEA1EE}" destId="{DF7FBAFC-8A2B-451C-B204-8152CB117F63}" srcOrd="7" destOrd="0" presId="urn:microsoft.com/office/officeart/2005/8/layout/default"/>
    <dgm:cxn modelId="{7306C0A4-DE92-4DB3-9DC2-CE44AE3321CD}" type="presParOf" srcId="{A95D8B63-E877-43B7-B70A-3A2F11BEA1EE}" destId="{F3A6CFB7-9561-4A54-AFC6-98E0A7B7A995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A80D7-6E94-4CD4-870F-3EA876BFA0A5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896D0-DCE3-4216-B244-D73A86CFE2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vmiklos</dc:creator>
  <cp:lastModifiedBy>vmiklos</cp:lastModifiedBy>
  <cp:revision>1</cp:revision>
  <dcterms:created xsi:type="dcterms:W3CDTF">2017-02-01T14:19:08Z</dcterms:created>
  <dcterms:modified xsi:type="dcterms:W3CDTF">2017-02-01T14:19:38Z</dcterms:modified>
</cp:coreProperties>
</file>