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A33583C1-695A-4AF5-8313-D725FE024F7D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896003" flipH="1">
            <a:off x="1608047" y="1088363"/>
            <a:ext cx="1701103" cy="170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18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Mike Kaganski</dc:creator>
  <dc:description/>
  <cp:lastModifiedBy>Mike Kaganski</cp:lastModifiedBy>
  <cp:revision>2</cp:revision>
  <dcterms:created xsi:type="dcterms:W3CDTF">2016-10-29T13:10:45Z</dcterms:created>
  <dcterms:modified xsi:type="dcterms:W3CDTF">2016-10-29T14:10:28Z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