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58" d="100"/>
          <a:sy n="58" d="100"/>
        </p:scale>
        <p:origin x="72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67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2B5A45-36C0-480D-9A10-55F66372C357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3F2588-9631-4BFC-862D-0FD0EA27A7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077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9550-D665-4B57-8315-FE52E51375E9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8781-EEBF-4D5C-9B1E-96842CD13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020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FF0000"/>
          </a:solidFill>
          <a:ln>
            <a:solidFill>
              <a:srgbClr val="00B0F0"/>
            </a:solidFill>
          </a:ln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F9550-D665-4B57-8315-FE52E51375E9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28781-EEBF-4D5C-9B1E-96842CD13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486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ln>
            <a:solidFill>
              <a:srgbClr val="0000FF"/>
            </a:solidFill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868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Office PowerPoint</Application>
  <PresentationFormat>Szélesvásznú</PresentationFormat>
  <Paragraphs>0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Office-téma</vt:lpstr>
      <vt:lpstr>PowerPoint bemutató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zt</dc:creator>
  <cp:lastModifiedBy>zt</cp:lastModifiedBy>
  <cp:revision>3</cp:revision>
  <dcterms:created xsi:type="dcterms:W3CDTF">2016-11-18T17:20:17Z</dcterms:created>
  <dcterms:modified xsi:type="dcterms:W3CDTF">2016-11-18T17:51:09Z</dcterms:modified>
</cp:coreProperties>
</file>