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AE06DA-B019-41F2-88AD-05EEE5C6A26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83F9C45-9655-4587-BB6A-D0A1FAAE7184}">
      <dgm:prSet phldrT="[Tekst]"/>
      <dgm:spPr/>
      <dgm:t>
        <a:bodyPr/>
        <a:lstStyle/>
        <a:p>
          <a:r>
            <a:rPr lang="pl-PL" dirty="0"/>
            <a:t>ABC</a:t>
          </a:r>
        </a:p>
      </dgm:t>
    </dgm:pt>
    <dgm:pt modelId="{2644D396-61F6-4A1A-9AB8-05B674554B53}" type="parTrans" cxnId="{060DA737-4109-46BA-81F9-8F4C3762E97F}">
      <dgm:prSet/>
      <dgm:spPr/>
      <dgm:t>
        <a:bodyPr/>
        <a:lstStyle/>
        <a:p>
          <a:endParaRPr lang="pl-PL"/>
        </a:p>
      </dgm:t>
    </dgm:pt>
    <dgm:pt modelId="{8981EC6B-BAC8-47E1-80FE-F35D295477D9}" type="sibTrans" cxnId="{060DA737-4109-46BA-81F9-8F4C3762E97F}">
      <dgm:prSet/>
      <dgm:spPr/>
      <dgm:t>
        <a:bodyPr/>
        <a:lstStyle/>
        <a:p>
          <a:endParaRPr lang="pl-PL"/>
        </a:p>
      </dgm:t>
    </dgm:pt>
    <dgm:pt modelId="{7F82CDEB-F1E1-4526-AF2D-C5425B698278}">
      <dgm:prSet phldrT="[Tekst]"/>
      <dgm:spPr/>
      <dgm:t>
        <a:bodyPr/>
        <a:lstStyle/>
        <a:p>
          <a:r>
            <a:rPr lang="pl-PL" dirty="0"/>
            <a:t>DEF</a:t>
          </a:r>
        </a:p>
      </dgm:t>
    </dgm:pt>
    <dgm:pt modelId="{B2F38E35-9765-4B9E-B3F3-F2CAFB1DA5FC}" type="parTrans" cxnId="{CE1ADEC2-5963-40BB-A555-7BEEC8AB58AE}">
      <dgm:prSet/>
      <dgm:spPr/>
      <dgm:t>
        <a:bodyPr/>
        <a:lstStyle/>
        <a:p>
          <a:endParaRPr lang="pl-PL"/>
        </a:p>
      </dgm:t>
    </dgm:pt>
    <dgm:pt modelId="{62AD1215-62E5-4DE7-8428-7AB4C7F84F68}" type="sibTrans" cxnId="{CE1ADEC2-5963-40BB-A555-7BEEC8AB58AE}">
      <dgm:prSet/>
      <dgm:spPr/>
      <dgm:t>
        <a:bodyPr/>
        <a:lstStyle/>
        <a:p>
          <a:endParaRPr lang="pl-PL"/>
        </a:p>
      </dgm:t>
    </dgm:pt>
    <dgm:pt modelId="{33D80B43-4409-4326-9CBC-C03F19FB5F71}" type="pres">
      <dgm:prSet presAssocID="{3FAE06DA-B019-41F2-88AD-05EEE5C6A26A}" presName="diagram" presStyleCnt="0">
        <dgm:presLayoutVars>
          <dgm:dir/>
          <dgm:resizeHandles val="exact"/>
        </dgm:presLayoutVars>
      </dgm:prSet>
      <dgm:spPr/>
    </dgm:pt>
    <dgm:pt modelId="{AFBF704B-0639-4268-9020-F20199E7E4B7}" type="pres">
      <dgm:prSet presAssocID="{F83F9C45-9655-4587-BB6A-D0A1FAAE7184}" presName="node" presStyleLbl="node1" presStyleIdx="0" presStyleCnt="2">
        <dgm:presLayoutVars>
          <dgm:bulletEnabled val="1"/>
        </dgm:presLayoutVars>
      </dgm:prSet>
      <dgm:spPr/>
    </dgm:pt>
    <dgm:pt modelId="{F61FF082-1F0D-495A-9453-D71DCD372B98}" type="pres">
      <dgm:prSet presAssocID="{8981EC6B-BAC8-47E1-80FE-F35D295477D9}" presName="sibTrans" presStyleCnt="0"/>
      <dgm:spPr/>
    </dgm:pt>
    <dgm:pt modelId="{D9D60557-FCD0-4444-982C-E2BD51DD3A47}" type="pres">
      <dgm:prSet presAssocID="{7F82CDEB-F1E1-4526-AF2D-C5425B698278}" presName="node" presStyleLbl="node1" presStyleIdx="1" presStyleCnt="2">
        <dgm:presLayoutVars>
          <dgm:bulletEnabled val="1"/>
        </dgm:presLayoutVars>
      </dgm:prSet>
      <dgm:spPr/>
    </dgm:pt>
  </dgm:ptLst>
  <dgm:cxnLst>
    <dgm:cxn modelId="{BDF9C02F-5AFC-434E-950D-DA7646D6F112}" type="presOf" srcId="{3FAE06DA-B019-41F2-88AD-05EEE5C6A26A}" destId="{33D80B43-4409-4326-9CBC-C03F19FB5F71}" srcOrd="0" destOrd="0" presId="urn:microsoft.com/office/officeart/2005/8/layout/default"/>
    <dgm:cxn modelId="{060DA737-4109-46BA-81F9-8F4C3762E97F}" srcId="{3FAE06DA-B019-41F2-88AD-05EEE5C6A26A}" destId="{F83F9C45-9655-4587-BB6A-D0A1FAAE7184}" srcOrd="0" destOrd="0" parTransId="{2644D396-61F6-4A1A-9AB8-05B674554B53}" sibTransId="{8981EC6B-BAC8-47E1-80FE-F35D295477D9}"/>
    <dgm:cxn modelId="{F2A3D75B-B70B-4586-8094-D08ABEE00818}" type="presOf" srcId="{F83F9C45-9655-4587-BB6A-D0A1FAAE7184}" destId="{AFBF704B-0639-4268-9020-F20199E7E4B7}" srcOrd="0" destOrd="0" presId="urn:microsoft.com/office/officeart/2005/8/layout/default"/>
    <dgm:cxn modelId="{6E36F96F-7971-4993-84B9-9B7A348BB0D2}" type="presOf" srcId="{7F82CDEB-F1E1-4526-AF2D-C5425B698278}" destId="{D9D60557-FCD0-4444-982C-E2BD51DD3A47}" srcOrd="0" destOrd="0" presId="urn:microsoft.com/office/officeart/2005/8/layout/default"/>
    <dgm:cxn modelId="{CE1ADEC2-5963-40BB-A555-7BEEC8AB58AE}" srcId="{3FAE06DA-B019-41F2-88AD-05EEE5C6A26A}" destId="{7F82CDEB-F1E1-4526-AF2D-C5425B698278}" srcOrd="1" destOrd="0" parTransId="{B2F38E35-9765-4B9E-B3F3-F2CAFB1DA5FC}" sibTransId="{62AD1215-62E5-4DE7-8428-7AB4C7F84F68}"/>
    <dgm:cxn modelId="{024B37B7-BBDA-490C-B405-B2686163B37D}" type="presParOf" srcId="{33D80B43-4409-4326-9CBC-C03F19FB5F71}" destId="{AFBF704B-0639-4268-9020-F20199E7E4B7}" srcOrd="0" destOrd="0" presId="urn:microsoft.com/office/officeart/2005/8/layout/default"/>
    <dgm:cxn modelId="{8AEA00F2-8D4F-4518-AF5C-F78F082D7235}" type="presParOf" srcId="{33D80B43-4409-4326-9CBC-C03F19FB5F71}" destId="{F61FF082-1F0D-495A-9453-D71DCD372B98}" srcOrd="1" destOrd="0" presId="urn:microsoft.com/office/officeart/2005/8/layout/default"/>
    <dgm:cxn modelId="{ECE3A9AC-4A94-4299-A95D-5C2F456D30E6}" type="presParOf" srcId="{33D80B43-4409-4326-9CBC-C03F19FB5F71}" destId="{D9D60557-FCD0-4444-982C-E2BD51DD3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F704B-0639-4268-9020-F20199E7E4B7}">
      <dsp:nvSpPr>
        <dsp:cNvPr id="0" name=""/>
        <dsp:cNvSpPr/>
      </dsp:nvSpPr>
      <dsp:spPr>
        <a:xfrm>
          <a:off x="1980406" y="661"/>
          <a:ext cx="4167187" cy="2500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ABC</a:t>
          </a:r>
        </a:p>
      </dsp:txBody>
      <dsp:txXfrm>
        <a:off x="1980406" y="661"/>
        <a:ext cx="4167187" cy="2500312"/>
      </dsp:txXfrm>
    </dsp:sp>
    <dsp:sp modelId="{D9D60557-FCD0-4444-982C-E2BD51DD3A47}">
      <dsp:nvSpPr>
        <dsp:cNvPr id="0" name=""/>
        <dsp:cNvSpPr/>
      </dsp:nvSpPr>
      <dsp:spPr>
        <a:xfrm>
          <a:off x="1980406" y="2917692"/>
          <a:ext cx="4167187" cy="2500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DEF</a:t>
          </a:r>
        </a:p>
      </dsp:txBody>
      <dsp:txXfrm>
        <a:off x="1980406" y="2917692"/>
        <a:ext cx="4167187" cy="2500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FA4217-A7EE-4BAF-A316-B829D7D54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62892C1-B9AB-4B7B-B195-46B6C8A8C1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1C3682B-1E0A-417D-ABA9-2846E19A1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E0F2D2-C3AA-48D7-811A-4C736AEA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9CC4934-72EB-4B5D-8989-B6E9F6139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28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16B7B6-8CEF-40E3-B929-6715E4122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A0087FE-469C-43E7-9335-8D80C2B010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F1D59C6-1BB2-42F2-9057-B27289615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D2B3405-C874-43D3-A4A3-8BDEBBF87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AD4750-144B-4CAC-9F3B-49976747B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403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4F87AD2-35FA-4640-85F8-61BE516E4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8CCC61-E9DB-403D-A88B-0E58A0416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9623ADD-17BC-462F-BB91-A984FF997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88AE055-B1A6-4D51-A2A8-5DE8C074A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199ACA-AD29-4F01-B522-77412C316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31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FAF6E-8503-4007-AB2B-34AF22E71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455D9D-AF3D-4F35-B12D-2AF26E4C3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7FD10D-BEB7-4037-8A85-6218EB89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3A7FCD-C8A9-45F8-8C71-F96E316F9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DE16FF9-B95C-44AD-ABD1-03724393D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938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904336-EAA9-41E3-8E58-4C6F20F49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75988E1-A566-40C2-9153-49B57D05D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B93B30-A484-425F-96CB-7CDF5E40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809B00-3213-48AD-8E55-E8F9353C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57B8AA-DAC8-4BBA-9E05-03C936699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831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FA9A8E-46DE-4D0D-91A6-D471488C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9369FE-7728-4920-A0C7-4853ADEB3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402B28-E1EF-4389-A5CB-0DB0AB982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4CF5DB-DFF6-4BC7-A619-E566B6E6C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39A86D8-BA68-4A46-9853-EA34DE1AC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4C3898E-75B8-4FFA-814E-899D5197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00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BABCD4-005D-4373-9F8D-BD45D60E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5482EF-0329-4658-AE8A-885BAE32C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9D34B5D-28DD-4706-8C70-5DB58D381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99C6AF7-66F0-4000-AE68-7E6A3EF31B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01D25F3-17CD-4D37-81DB-1744629F63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7B659D6-0EE9-47EA-AA13-A6A915F48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9983AF4-CF40-4A74-9671-80E5E45B0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42C6922-F001-4987-B4D5-66191D65F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603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FDAE43-53A7-4A70-A623-0AFC09A6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3061B0E-9970-408C-A0CF-4C99B714D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521427F-E254-4DAF-BE90-DF6D401A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D948478-E2E2-4E41-8D86-1EE0F724A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660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1EF10F1-33B9-4503-9145-3C4032A36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6644C0C-0871-43C0-9968-6276E6B4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8F39B8-8004-4F16-85C2-30A62668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986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2EEB97-6011-4474-9416-EEFEB76C5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BA1851-E21A-445A-B009-BB7C7A5A7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65F9841-93B7-4105-AB13-FDE54A020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30C70E0-54B5-4626-9BAF-311E6D3A7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8C7C9A5-045F-407D-B0E7-8C0BBA30E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A581A2F-22D2-43AE-A91A-B11A29A38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81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7F15D9-19B8-496F-98AE-46A0E3EB1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8796B87-1D86-41B4-932F-4AA5473BB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1ECDC2B-4782-4F2A-8556-6490A5813A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6B610CB-A43D-4E47-ACC5-259774FB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AF86949-EB08-40BF-AB4C-3738F99EC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77B04B4-CB5A-4796-8B20-F9137D444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107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CEF18F3-A57A-4DEB-AD4D-949490EA3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57CB294-964A-41ED-BAA2-E5A8ADEF7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6441125-4363-4895-8E55-F8B8799D5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C748D-10AB-4C7A-BDC4-01C219276E84}" type="datetimeFigureOut">
              <a:rPr lang="pl-PL" smtClean="0"/>
              <a:t>13.03.2018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B45264-7714-4B25-95D4-883C790B3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30E2909-943D-4722-9A22-7FF471490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C99DF-4849-4E17-A9B7-6FC3922A1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428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667A3EA9-66D7-4EE1-AEE6-0E9C934FDA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6347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625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BF704B-0639-4268-9020-F20199E7E4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dgm id="{AFBF704B-0639-4268-9020-F20199E7E4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9D60557-FCD0-4444-982C-E2BD51DD3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dgm id="{D9D60557-FCD0-4444-982C-E2BD51DD3A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Panoramiczny</PresentationFormat>
  <Paragraphs>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 Kłos</dc:creator>
  <cp:lastModifiedBy>Szymon Kłos</cp:lastModifiedBy>
  <cp:revision>1</cp:revision>
  <dcterms:created xsi:type="dcterms:W3CDTF">2018-03-13T19:58:03Z</dcterms:created>
  <dcterms:modified xsi:type="dcterms:W3CDTF">2018-03-13T20:02:18Z</dcterms:modified>
</cp:coreProperties>
</file>