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857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062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146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981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743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440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865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732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915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540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03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9B53D-7C25-44C9-8300-86C2705FCD09}" type="datetimeFigureOut">
              <a:rPr lang="hu-HU" smtClean="0"/>
              <a:t>2017.02.04.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C4186-195F-4CF7-8CE2-EE19229B02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32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10000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664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2017-02-03T23:37:18Z</dcterms:created>
  <dcterms:modified xsi:type="dcterms:W3CDTF">2017-02-03T23:42:53Z</dcterms:modified>
</cp:coreProperties>
</file>