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38" y="3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F18E8A8-6261-4781-B082-BDE71A29513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087BE925-F8C7-4755-AB0A-AD4B64AF3BD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EBFF88B-5381-4368-9915-23787287A4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17AFA-4926-443C-9B26-7CAA4A7437D2}" type="datetimeFigureOut">
              <a:rPr lang="de-DE" smtClean="0"/>
              <a:t>23.07.2017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50E3DDC-2A6F-4517-84F0-378F799A67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D06F0D7-7C85-474D-A0B4-41488D251F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7AAB6-7041-4A9D-A6B9-CC27A8087C8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232405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8BD1065-EBB1-48BD-861B-91E42AF3CF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2329FA1D-BF11-4B93-9E7A-E17AEC9A434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FEB1934-3DE0-4659-9AC7-97FE5D4E98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17AFA-4926-443C-9B26-7CAA4A7437D2}" type="datetimeFigureOut">
              <a:rPr lang="de-DE" smtClean="0"/>
              <a:t>23.07.2017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D73A2A1-E229-4816-9060-054A0A18E7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881933E-7DA1-410B-9253-32844548C9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7AAB6-7041-4A9D-A6B9-CC27A8087C8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715771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6DE80621-09BD-4151-8307-7EDC8D1065F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7B8F3F9C-C0C7-4C3C-9831-79A6F1725B8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83B3A7E-228B-4FA5-9F79-409A0623DE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17AFA-4926-443C-9B26-7CAA4A7437D2}" type="datetimeFigureOut">
              <a:rPr lang="de-DE" smtClean="0"/>
              <a:t>23.07.2017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832D91E-0419-40C7-93E2-D28243426D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498F812-D2B1-4AAE-8F26-EEC8F1E8E5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7AAB6-7041-4A9D-A6B9-CC27A8087C8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221720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A2D55DB-E986-4211-8840-5DDC4592B9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04B5AFD-6A0A-4F78-897B-B63A1BA50B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7F67EF4-EDD8-43F1-BF33-C3062F0ECF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17AFA-4926-443C-9B26-7CAA4A7437D2}" type="datetimeFigureOut">
              <a:rPr lang="de-DE" smtClean="0"/>
              <a:t>23.07.2017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002CD66-2D98-4535-9BA2-6DD47E3C44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1200547-7ED2-44D1-A613-6BA2802875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7AAB6-7041-4A9D-A6B9-CC27A8087C8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301949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42E7D04-FBED-4C11-A6E8-B8BF6112B2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760B9F78-A0DD-4130-AD6B-3588962FB71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158D8E3-6752-48CE-8F36-2E7C1E7344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17AFA-4926-443C-9B26-7CAA4A7437D2}" type="datetimeFigureOut">
              <a:rPr lang="de-DE" smtClean="0"/>
              <a:t>23.07.2017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BE27801-501E-4343-B50F-DB50B442BC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A68EFC8-1B58-402A-915B-A827539345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7AAB6-7041-4A9D-A6B9-CC27A8087C8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150228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AE82E82-377F-480D-B905-8008993EBF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583C0C1-73BE-4F96-9F5F-72673091671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2C9A3DDB-92AD-437B-94DF-FBBFF41E68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038DFF39-5D20-4B40-80FC-415D72FE3A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17AFA-4926-443C-9B26-7CAA4A7437D2}" type="datetimeFigureOut">
              <a:rPr lang="de-DE" smtClean="0"/>
              <a:t>23.07.2017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9E2F05CF-5A9C-443C-A759-29297241E5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F2747B14-9F13-4700-B708-8630C68145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7AAB6-7041-4A9D-A6B9-CC27A8087C8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005591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2B248B1-F976-4A14-ABC9-498C28683B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2454DF8C-6B8B-4FAF-A5EF-397E83E44C8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4972B8AF-59BF-428E-88F5-9553F8E75E4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439DE656-90E0-4964-B55E-BCA76F0F606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D49C2938-42B9-4689-88C3-6DFA3D5B9FE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B0254DD8-CB41-4BED-82C8-8B91C92A84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17AFA-4926-443C-9B26-7CAA4A7437D2}" type="datetimeFigureOut">
              <a:rPr lang="de-DE" smtClean="0"/>
              <a:t>23.07.2017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3DC975F3-73DE-4B5F-9504-10058ECE4A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7A7904A7-6BEF-4D03-A25E-4F6AA226BB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7AAB6-7041-4A9D-A6B9-CC27A8087C8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328919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9FBAACA-8B02-42D6-B1EE-D230F99912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E71D89BD-B413-4DAA-B558-3395938474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17AFA-4926-443C-9B26-7CAA4A7437D2}" type="datetimeFigureOut">
              <a:rPr lang="de-DE" smtClean="0"/>
              <a:t>23.07.2017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2C19DCE8-A865-4FE4-ADE2-E74F5946BA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93452185-095F-4A59-8078-35FABD94C9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7AAB6-7041-4A9D-A6B9-CC27A8087C8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843413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50B333B2-E911-484B-B7C9-7158639789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17AFA-4926-443C-9B26-7CAA4A7437D2}" type="datetimeFigureOut">
              <a:rPr lang="de-DE" smtClean="0"/>
              <a:t>23.07.2017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20D92C60-1FB8-46D3-8822-2E476F6CEF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18CD8F0F-D694-4036-9419-C2C9C2FD61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7AAB6-7041-4A9D-A6B9-CC27A8087C8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133723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03AC687-653C-4915-8114-051CD8944E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F160866-43DD-4608-A7C8-2FA66AA1DF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F56E8365-086C-460F-965E-9E97B2CA339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255A7BFE-C672-41E6-A3D8-D280D68794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17AFA-4926-443C-9B26-7CAA4A7437D2}" type="datetimeFigureOut">
              <a:rPr lang="de-DE" smtClean="0"/>
              <a:t>23.07.2017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1A9F4D35-5852-4F6E-9D2F-29007B1D06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986D1BA8-0CA7-4250-899E-4CE7B438DE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7AAB6-7041-4A9D-A6B9-CC27A8087C8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461284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FD1876F-6067-474B-937A-5193BDDA9C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08FC4FD4-04FD-4892-998B-5750F9B45EA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46C3BE8A-F6A7-4B52-B2D3-2DFBDCBE526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EADF8DD8-32B1-4845-BF66-E7CA247320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17AFA-4926-443C-9B26-7CAA4A7437D2}" type="datetimeFigureOut">
              <a:rPr lang="de-DE" smtClean="0"/>
              <a:t>23.07.2017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82660D83-AB22-4640-AD95-8B2089A0EF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762A1242-66E9-470B-BCF9-8297DC3D0A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7AAB6-7041-4A9D-A6B9-CC27A8087C8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132507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2C168132-DFA8-470D-BB61-AFEE53AD88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4174A0D0-FF9B-40CF-B0E1-C8167AE3C0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D0393DE-B08E-4F2A-9F5B-DFB9E97F4B7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E17AFA-4926-443C-9B26-7CAA4A7437D2}" type="datetimeFigureOut">
              <a:rPr lang="de-DE" smtClean="0"/>
              <a:t>23.07.2017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18F2B74-9CFF-415F-AD13-C8706A8FA62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BE7FF8E-15FE-4FB6-97F9-ED09CCFC341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B7AAB6-7041-4A9D-A6B9-CC27A8087C8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428548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feil: nach rechts 1">
            <a:extLst>
              <a:ext uri="{FF2B5EF4-FFF2-40B4-BE49-F238E27FC236}">
                <a16:creationId xmlns:a16="http://schemas.microsoft.com/office/drawing/2014/main" id="{A2511F8E-1BB4-422C-9818-E927770D6105}"/>
              </a:ext>
            </a:extLst>
          </p:cNvPr>
          <p:cNvSpPr/>
          <p:nvPr/>
        </p:nvSpPr>
        <p:spPr>
          <a:xfrm rot="2700000" flipH="1">
            <a:off x="2496000" y="2529000"/>
            <a:ext cx="1800000" cy="1800000"/>
          </a:xfrm>
          <a:prstGeom prst="rightArrow">
            <a:avLst/>
          </a:prstGeom>
          <a:gradFill>
            <a:gsLst>
              <a:gs pos="0">
                <a:schemeClr val="accent1"/>
              </a:gs>
              <a:gs pos="100000">
                <a:srgbClr val="FF0000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" name="Pfeil: nach unten 2">
            <a:extLst>
              <a:ext uri="{FF2B5EF4-FFF2-40B4-BE49-F238E27FC236}">
                <a16:creationId xmlns:a16="http://schemas.microsoft.com/office/drawing/2014/main" id="{DA10D15D-6C04-4B93-8B99-8DE8771B52F6}"/>
              </a:ext>
            </a:extLst>
          </p:cNvPr>
          <p:cNvSpPr>
            <a:spLocks noChangeAspect="1"/>
          </p:cNvSpPr>
          <p:nvPr/>
        </p:nvSpPr>
        <p:spPr>
          <a:xfrm rot="2700000" flipV="1">
            <a:off x="7896000" y="2529000"/>
            <a:ext cx="1800000" cy="1800000"/>
          </a:xfrm>
          <a:prstGeom prst="downArrow">
            <a:avLst/>
          </a:prstGeom>
          <a:gradFill>
            <a:gsLst>
              <a:gs pos="0">
                <a:schemeClr val="accent1"/>
              </a:gs>
              <a:gs pos="100000">
                <a:srgbClr val="FF0000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222977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Breitbild</PresentationFormat>
  <Paragraphs>0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Paul</dc:creator>
  <cp:lastModifiedBy>Paul</cp:lastModifiedBy>
  <cp:revision>3</cp:revision>
  <dcterms:created xsi:type="dcterms:W3CDTF">2017-07-23T10:30:35Z</dcterms:created>
  <dcterms:modified xsi:type="dcterms:W3CDTF">2017-07-23T14:29:34Z</dcterms:modified>
</cp:coreProperties>
</file>