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7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0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2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1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4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3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3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7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6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8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4D221-6CD8-4B92-805E-13BFB9AA5F51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40C3B-29E7-46FD-A124-7E429172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2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19200" y="982133"/>
            <a:ext cx="2765778" cy="1648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9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2017-08-29T11:03:31Z</dcterms:created>
  <dcterms:modified xsi:type="dcterms:W3CDTF">2017-08-29T11:03:34Z</dcterms:modified>
</cp:coreProperties>
</file>