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0" d="100"/>
          <a:sy n="400" d="100"/>
        </p:scale>
        <p:origin x="9558" y="75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155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206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629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72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92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37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06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68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27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30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8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3107-5250-4DF9-AE52-675AAD019825}" type="datetimeFigureOut">
              <a:rPr lang="es-ES" smtClean="0"/>
              <a:t>12/10/2017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4ACD-A431-47E6-B842-A4EBF2794B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349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0 Imagen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 pencilSize="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567" y="3397567"/>
            <a:ext cx="62865" cy="6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800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jaragunde</dc:creator>
  <cp:lastModifiedBy>jaragunde</cp:lastModifiedBy>
  <cp:revision>3</cp:revision>
  <dcterms:created xsi:type="dcterms:W3CDTF">2017-10-12T15:02:02Z</dcterms:created>
  <dcterms:modified xsi:type="dcterms:W3CDTF">2017-10-12T16:30:52Z</dcterms:modified>
</cp:coreProperties>
</file>