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DATA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4.5236217689701179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i="0" dirty="0">
                        <a:solidFill>
                          <a:schemeClr val="accent2"/>
                        </a:solidFill>
                        <a:latin typeface="Calibri Regular" charset="0"/>
                        <a:ea typeface="Calibri Regular" charset="0"/>
                        <a:cs typeface="Calibri Regular" charset="0"/>
                      </a:rPr>
                      <a:t>90.0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FF-4C06-9415-073B994728CE}"/>
                </c:ext>
              </c:extLst>
            </c:dLbl>
            <c:dLbl>
              <c:idx val="1"/>
              <c:layout>
                <c:manualLayout>
                  <c:x val="-1.5625000000000001E-3"/>
                  <c:y val="0.29765623168945415"/>
                </c:manualLayout>
              </c:layout>
              <c:tx>
                <c:rich>
                  <a:bodyPr/>
                  <a:lstStyle/>
                  <a:p>
                    <a:fld id="{FF844443-A373-469F-8497-4663B8329468}" type="VALUE">
                      <a:rPr lang="en-US" smtClean="0"/>
                      <a:pPr/>
                      <a:t>[WARTOŚĆ]</a:t>
                    </a:fld>
                    <a:r>
                      <a:rPr lang="en-US" dirty="0"/>
                      <a:t>B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B95-4FD9-8178-0DB70DF7C6E1}"/>
                </c:ext>
              </c:extLst>
            </c:dLbl>
            <c:dLbl>
              <c:idx val="2"/>
              <c:layout>
                <c:manualLayout>
                  <c:x val="-1.5625000000000001E-3"/>
                  <c:y val="4.9218746972271792E-2"/>
                </c:manualLayout>
              </c:layout>
              <c:tx>
                <c:rich>
                  <a:bodyPr/>
                  <a:lstStyle/>
                  <a:p>
                    <a:fld id="{4218D1A5-BECA-4528-8C29-16274A2A2748}" type="VALUE">
                      <a:rPr lang="en-US" sz="1400" i="1"/>
                      <a:pPr/>
                      <a:t>[WARTOŚĆ]</a:t>
                    </a:fld>
                    <a:endParaRPr lang="pl-PL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30D-4D9F-81C6-7F6EDE7D26AF}"/>
                </c:ext>
              </c:extLst>
            </c:dLbl>
            <c:dLbl>
              <c:idx val="3"/>
              <c:layout>
                <c:manualLayout>
                  <c:x val="-1.5624999999998854E-3"/>
                  <c:y val="0.1265624922144136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30-466F-BA16-988D641A58A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90</c:v>
                </c:pt>
                <c:pt idx="1">
                  <c:v>70</c:v>
                </c:pt>
                <c:pt idx="2">
                  <c:v>40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4E-4736-A6CC-6F6DE560E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0096335"/>
        <c:axId val="511867215"/>
      </c:barChart>
      <c:catAx>
        <c:axId val="440096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11867215"/>
        <c:crosses val="autoZero"/>
        <c:auto val="1"/>
        <c:lblAlgn val="ctr"/>
        <c:lblOffset val="100"/>
        <c:noMultiLvlLbl val="0"/>
      </c:catAx>
      <c:valAx>
        <c:axId val="511867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0096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1557B-B83B-4618-ACB5-CED606DDF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17519D-05EE-45A9-9AA5-E4B01253B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AB26DD2-5264-418B-B08F-80FD67C0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BE2776-8B2B-450F-B77C-DE434079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12E96C-10C6-4B6D-BC3E-5C3EA510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42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170F6-7954-4F0F-974D-504BCD29E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26344C-9DDC-4FA2-93DE-7BEBE69C8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D3A24B-AE43-4C33-BE06-B770D138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D09102-B4E4-47DD-9E4B-CAE39967C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3AF664-1EA5-4CF6-9350-926BD6E7A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64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CAB0724-B5FE-4C11-91A2-9CC3598E4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7BF2B20-AFF2-4DDB-8C68-206315915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906C247-DC6F-445A-98A0-C62C773B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1247822-79B1-4459-9E51-DF9030E52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D09B63-E35A-41F6-B072-A7A186D9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4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72CCF2-56E1-47BF-B2D7-212A0286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722412-0F1E-4EC7-9425-A392C86C5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D2E778-36C9-4E4A-8EC0-65FC49BD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6469E9-E414-4CBE-B142-F7388F37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BAE9-0B69-4E2A-9024-314FA40EA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685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A09B7-35C6-4509-9F5F-DDC9EF3D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5472C5-7BF3-4333-9451-5156EE2B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E814A9-3E10-4AFF-839F-79F4DDDF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C8CDCA-68E6-44E1-AB63-EBE3B2DD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CB70319-3357-4174-823D-349F90BC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76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B5033E-3780-4C5B-BEF5-F49BBC09C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13109A-AB95-4152-8328-A920AD59F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4789930-0E81-4568-B404-A793A4F79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44CFEBD-18B5-4D7E-9A3A-DFC837419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A28F4F8-9583-4728-A697-CEA99E00C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CF71D6A-84C2-49CD-86B6-14C0E1F6D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460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326F93-80F4-436F-9ED8-2BFCF1584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9A4CC19-0841-4737-BA64-C04BCF46C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5D1E72-C53B-4C08-BD30-0C1FF7FFA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5194228-4F3C-4D83-AC15-0C8057507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0F2120F-5FD4-4C77-A538-FDA904390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C0ABE1A-61A9-4CC1-B544-455A4792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033B0F5-7D19-4447-B149-A7DF93F0C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40B7C7F-97E3-45DC-937A-F22F04D3A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32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DA1C26-C4B2-401E-AD07-2F47E420A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7A285A-F483-4060-8E14-A68C1399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DAA9FD5-B625-41DF-977D-2FD24316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F794CF5-F514-404E-869F-ADEE8F73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865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92A75B6-84C1-4BB4-BB24-11DD120F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FD244D2-A70A-4BEA-AA5F-01EC43DB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599D89B-61BF-473A-9D2D-A0C6C372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881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BCC5B-8D55-49BA-A57B-759F303B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3210F4-3E96-4414-9483-3F0A7AAA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099CE78-1408-46B8-B4C4-F1B028C7F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3748DB9-9A41-4806-934F-DE3E05E70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FB78446-EF8F-47F4-8522-56092809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06AAD63-A088-48D1-9194-A8E95D55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3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A11BB-F3D5-44EA-9708-92F2722D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F1F0FCA-3231-4C35-8F6A-E2B79351F2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90C2E56-0E44-43CC-AE6C-7A0036CEC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180730-9551-442F-A3DE-EA61B54B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302882-570F-4157-B887-F2A36A7A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38A1D3C-BD38-4371-AB8A-B45896AEB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92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4F91C2C-796C-4CC0-B685-418835E5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E0F0782-8CCD-4075-ACE4-31F1644D9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72C5A8-0113-4E07-9C2D-444279109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CAE3B-170D-4294-92A0-7A24D8B47F0F}" type="datetimeFigureOut">
              <a:rPr lang="pl-PL" smtClean="0"/>
              <a:t>30.01.2018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9EB2E1-5909-4EC6-9718-5F16FFA602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BC1994-D502-4E6E-B229-ED1331FC7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830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214D17D0-22CB-4D07-A040-54DD9F40FA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35174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0529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Panoramiczny</PresentationFormat>
  <Paragraphs>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Calibri Regular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10</cp:revision>
  <dcterms:created xsi:type="dcterms:W3CDTF">2018-01-03T12:18:03Z</dcterms:created>
  <dcterms:modified xsi:type="dcterms:W3CDTF">2018-01-30T11:41:12Z</dcterms:modified>
</cp:coreProperties>
</file>