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080625" cy="567055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ru-RU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D6BE141-A534-4213-B8C9-57A8FA531CD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"/>
          <p:cNvGraphicFramePr/>
          <p:nvPr/>
        </p:nvGraphicFramePr>
        <p:xfrm>
          <a:off x="2516760" y="2484720"/>
          <a:ext cx="5075640" cy="719640"/>
        </p:xfrm>
        <a:graphic>
          <a:graphicData uri="http://schemas.openxmlformats.org/drawingml/2006/table">
            <a:tbl>
              <a:tblPr/>
              <a:tblGrid>
                <a:gridCol w="1691640"/>
                <a:gridCol w="1691640"/>
                <a:gridCol w="1692360"/>
              </a:tblGrid>
              <a:tr h="719640">
                <a:tc gridSpan="2">
                  <a:txBody>
                    <a:bodyPr/>
                    <a:lstStyle/>
                    <a:p>
                      <a:r>
                        <a:t>A1</a:t>
                      </a:r>
                    </a:p>
                  </a:txBody>
                  <a:tcPr>
                    <a:lnL w="10000">
                      <a:solidFill>
                        <a:srgbClr val="000000"/>
                      </a:solidFill>
                    </a:lnL>
                    <a:lnR w="10000">
                      <a:solidFill>
                        <a:srgbClr val="000000"/>
                      </a:solidFill>
                    </a:lnR>
                    <a:lnT w="10000">
                      <a:solidFill>
                        <a:srgbClr val="000000"/>
                      </a:solidFill>
                    </a:lnT>
                    <a:lnB w="10000">
                      <a:solidFill>
                        <a:srgbClr val="000000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t>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A3</a:t>
                      </a:r>
                    </a:p>
                  </a:txBody>
                  <a:tcPr>
                    <a:lnL w="10000">
                      <a:solidFill>
                        <a:srgbClr val="000000"/>
                      </a:solidFill>
                    </a:lnL>
                    <a:lnR w="10000">
                      <a:solidFill>
                        <a:srgbClr val="000000"/>
                      </a:solidFill>
                    </a:lnR>
                    <a:lnT w="10000">
                      <a:solidFill>
                        <a:srgbClr val="000000"/>
                      </a:solidFill>
                    </a:lnT>
                    <a:lnB w="1000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Mike Kaganski</dc:creator>
  <dc:description/>
  <cp:lastModifiedBy>Mike Kaganski</cp:lastModifiedBy>
  <cp:revision>2</cp:revision>
  <dcterms:created xsi:type="dcterms:W3CDTF">2018-07-31T11:39:20Z</dcterms:created>
  <dcterms:modified xsi:type="dcterms:W3CDTF">2018-07-31T09:06:22Z</dcterms:modified>
  <dc:language>ru-RU</dc:language>
</cp:coreProperties>
</file>