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B5443-F555-4316-94E4-47DB4F0A6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F5DCDB-FC2B-4ADF-A5C5-B93261880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lnSpc>
                <a:spcPct val="125000"/>
              </a:lnSpc>
              <a:defRPr/>
            </a:lvl3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EDD0F2-B933-4624-BBA6-4B6492E02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6421E-A7D4-4C73-B881-FDDD47A13D26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245D39-753F-46D7-B062-9E2B5156E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0ECAFF-7775-411C-9953-F748E48AA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24FF-3FB3-47FE-83EC-2CDD2567C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938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7393A1-A193-49B0-BB65-9DEBAFAE8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84CBC4-796D-4517-9058-469EBBA47C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C9302A-C70F-403F-BEB4-B5BDA566CA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6421E-A7D4-4C73-B881-FDDD47A13D26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61C4FB-9AFD-4BBB-921F-81598380B8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D23902-8858-4D4D-86A9-D01C0AC4A3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824FF-3FB3-47FE-83EC-2CDD2567C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486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B8472-F341-406C-8A48-FA2B7F6DF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F5219F-B793-4EEC-BCB0-74D87B6CDA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Spacing is set on master slide</a:t>
            </a:r>
            <a:endParaRPr lang="hu-HU" dirty="0"/>
          </a:p>
          <a:p>
            <a:pPr lvl="2"/>
            <a:r>
              <a:rPr lang="en-US" dirty="0"/>
              <a:t>Spacing is set on slide layout</a:t>
            </a:r>
            <a:endParaRPr lang="hu-HU" dirty="0"/>
          </a:p>
          <a:p>
            <a:pPr lvl="3">
              <a:lnSpc>
                <a:spcPct val="70000"/>
              </a:lnSpc>
            </a:pPr>
            <a:r>
              <a:rPr lang="en-US" dirty="0"/>
              <a:t>Direct formatting overrides master slide spacing</a:t>
            </a:r>
            <a:endParaRPr lang="hu-HU" dirty="0"/>
          </a:p>
          <a:p>
            <a:pPr lvl="4">
              <a:lnSpc>
                <a:spcPct val="190000"/>
              </a:lnSpc>
            </a:pPr>
            <a:r>
              <a:rPr lang="en-US" dirty="0"/>
              <a:t>Direct formatting overrides slide layout spacing</a:t>
            </a:r>
          </a:p>
        </p:txBody>
      </p:sp>
    </p:spTree>
    <p:extLst>
      <p:ext uri="{BB962C8B-B14F-4D97-AF65-F5344CB8AC3E}">
        <p14:creationId xmlns:p14="http://schemas.microsoft.com/office/powerpoint/2010/main" val="1814923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24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</cp:revision>
  <dcterms:created xsi:type="dcterms:W3CDTF">2018-02-14T00:52:54Z</dcterms:created>
  <dcterms:modified xsi:type="dcterms:W3CDTF">2018-02-14T00:55:44Z</dcterms:modified>
</cp:coreProperties>
</file>