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3C4A6-6F3F-4647-A902-74E902B4FEA0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A507-3471-4DF0-827B-F9B7CB0960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000220"/>
              </p:ext>
            </p:extLst>
          </p:nvPr>
        </p:nvGraphicFramePr>
        <p:xfrm>
          <a:off x="3168911" y="2231892"/>
          <a:ext cx="2712912" cy="732256"/>
        </p:xfrm>
        <a:graphic>
          <a:graphicData uri="http://schemas.openxmlformats.org/drawingml/2006/table">
            <a:tbl>
              <a:tblPr/>
              <a:tblGrid>
                <a:gridCol w="2712912"/>
              </a:tblGrid>
              <a:tr h="732256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smtClean="0"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Test</a:t>
                      </a:r>
                      <a:endParaRPr lang="he-IL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41148" marB="411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2013-03-12T18:36:42Z</dcterms:created>
  <dcterms:modified xsi:type="dcterms:W3CDTF">2013-03-12T18:37:21Z</dcterms:modified>
</cp:coreProperties>
</file>