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de-DE" sz="4400" spc="-1" strike="noStrike">
                <a:latin typeface="Arial"/>
              </a:rPr>
              <a:t>Click to edit the title text format</a:t>
            </a:r>
            <a:endParaRPr b="0" lang="de-DE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latin typeface="Arial"/>
              </a:rPr>
              <a:t>Click to edit the outline text format</a:t>
            </a:r>
            <a:endParaRPr b="0" lang="de-D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800" spc="-1" strike="noStrike">
                <a:latin typeface="Arial"/>
              </a:rPr>
              <a:t>Second Outline Level</a:t>
            </a:r>
            <a:endParaRPr b="0" lang="de-D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latin typeface="Arial"/>
              </a:rPr>
              <a:t>Third Outline Level</a:t>
            </a:r>
            <a:endParaRPr b="0" lang="de-D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latin typeface="Arial"/>
              </a:rPr>
              <a:t>Fourth Outline Level</a:t>
            </a:r>
            <a:endParaRPr b="0" lang="de-D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Fifth Outline Level</a:t>
            </a:r>
            <a:endParaRPr b="0" lang="de-D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Sixth Outline Level</a:t>
            </a:r>
            <a:endParaRPr b="0" lang="de-D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Seventh Outline Level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/>
          <a:p>
            <a:r>
              <a:rPr b="0" lang="de-DE" sz="1400" spc="-1" strike="noStrike">
                <a:latin typeface="Times New Roman"/>
              </a:rPr>
              <a:t>&lt;date/time&gt;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de-DE" sz="1400" spc="-1" strike="noStrike">
                <a:latin typeface="Times New Roman"/>
              </a:rPr>
              <a:t>&lt;footer&gt;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/>
          <a:p>
            <a:pPr algn="r"/>
            <a:fld id="{70F61F14-3D6C-4CF7-BFCE-993BBC2730B0}" type="slidenum">
              <a:rPr b="0" lang="de-DE" sz="1400" spc="-1" strike="noStrike">
                <a:latin typeface="Times New Roman"/>
              </a:rPr>
              <a:t>&lt;number&gt;</a:t>
            </a:fld>
            <a:endParaRPr b="0" lang="de-D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de-DE" sz="4400" spc="-1" strike="noStrike">
                <a:latin typeface="Arial"/>
              </a:rPr>
              <a:t>Tdf90626</a:t>
            </a:r>
            <a:endParaRPr b="0" lang="de-DE" sz="4400" spc="-1" strike="noStrike"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marL="216000" indent="-216000">
              <a:buSzPct val="46985"/>
              <a:buBlip>
                <a:blip r:embed="rId1"/>
              </a:buBlip>
            </a:pPr>
            <a:r>
              <a:rPr b="0" lang="de-DE" sz="3200" spc="-1" strike="noStrike">
                <a:latin typeface="Arial"/>
              </a:rPr>
              <a:t>T</a:t>
            </a:r>
            <a:r>
              <a:rPr b="0" lang="de-DE" sz="1000" spc="-1" strike="noStrike">
                <a:latin typeface="Arial"/>
              </a:rPr>
              <a:t>est</a:t>
            </a:r>
            <a:endParaRPr b="0" lang="de-DE" sz="1000" spc="-1" strike="noStrike">
              <a:latin typeface="Arial"/>
            </a:endParaRPr>
          </a:p>
          <a:p>
            <a:pPr marL="216000" indent="-216000">
              <a:buSzPct val="150568"/>
              <a:buBlip>
                <a:blip r:embed="rId2"/>
              </a:buBlip>
            </a:pPr>
            <a:r>
              <a:rPr b="0" lang="de-DE" sz="1000" spc="-1" strike="noStrike">
                <a:latin typeface="Arial"/>
              </a:rPr>
              <a:t>T</a:t>
            </a:r>
            <a:r>
              <a:rPr b="0" lang="de-DE" sz="3200" spc="-1" strike="noStrike">
                <a:latin typeface="Arial"/>
              </a:rPr>
              <a:t>est</a:t>
            </a:r>
            <a:endParaRPr b="0" lang="de-DE" sz="3200" spc="-1" strike="noStrike">
              <a:latin typeface="Arial"/>
            </a:endParaRPr>
          </a:p>
          <a:p>
            <a:pPr marL="216000" indent="-216000">
              <a:buSzPct val="46985"/>
              <a:buBlip>
                <a:blip r:embed="rId3"/>
              </a:buBlip>
            </a:pPr>
            <a:r>
              <a:rPr b="0" lang="de-DE" sz="3200" spc="-1" strike="noStrike">
                <a:latin typeface="Arial"/>
              </a:rPr>
              <a:t>Test</a:t>
            </a:r>
            <a:endParaRPr b="0" lang="de-DE" sz="3200" spc="-1" strike="noStrike">
              <a:latin typeface="Arial"/>
            </a:endParaRPr>
          </a:p>
          <a:p>
            <a:pPr marL="216000" indent="-216000">
              <a:buSzPct val="150568"/>
              <a:buBlip>
                <a:blip r:embed="rId4"/>
              </a:buBlip>
            </a:pPr>
            <a:r>
              <a:rPr b="0" lang="de-DE" sz="1000" spc="-1" strike="noStrike">
                <a:latin typeface="Arial"/>
              </a:rPr>
              <a:t>Test</a:t>
            </a:r>
            <a:endParaRPr b="0" lang="de-DE" sz="1000" spc="-1" strike="noStrike"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LibreOfficeDev/6.1.0.0.alpha0$Linux_X86_64 LibreOffice_project/59eddce64bb39667da472818bd88900acb6922fc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2017-11-16T20:13:00Z</dcterms:created>
  <dc:creator/>
  <dc:description/>
  <dc:language>de-DE</dc:language>
  <cp:lastModifiedBy/>
  <dcterms:modified xsi:type="dcterms:W3CDTF">2017-11-16T20:14:25Z</dcterms:modified>
  <cp:revision>1</cp:revision>
  <dc:subject/>
  <dc:title/>
</cp:coreProperties>
</file>