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7299E140-9796-4434-BDD5-7969CEE1E298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Empty Property test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LibreOfficeDev/4.5.0.0.alpha0$Linux_X86_64 LibreOffice_project/95942b16f44bc6eac57ad7b579b4158565446884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2015-05-29T14:46:15Z</dcterms:created>
  <dc:creator/>
  <dc:description/>
  <dc:language>en-US</dc:language>
  <cp:lastModifiedBy/>
  <dcterms:modified xsi:type="dcterms:W3CDTF">2015-05-29T14:47:34Z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ello">
    <vt:lpwstr>Hi</vt:lpwstr>
  </property>
  <property fmtid="{D5CDD505-2E9C-101B-9397-08002B2CF9AE}" pid="3" name="Testing">
    <vt:lpwstr/>
  </property>
</Properties>
</file>