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271B6F-9486-4B2D-8B59-09F4EC9CE17F}" type="datetimeFigureOut">
              <a:rPr lang="en-US"/>
              <a:pPr>
                <a:defRPr/>
              </a:pPr>
              <a:t>3/8/2016</a:t>
            </a:fld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16B16E-9FA8-4E85-AADD-AA7C4E62A05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291523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F292E7-82E4-4BAF-8709-D73D5FEAD5A4}" type="datetimeFigureOut">
              <a:rPr lang="en-US"/>
              <a:pPr>
                <a:defRPr/>
              </a:pPr>
              <a:t>3/8/2016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0AC530-39D7-4FEC-BFEB-0A25A914882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040690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2E23B9-DA0F-4EBD-A8FA-DD46827B54C5}" type="datetimeFigureOut">
              <a:rPr lang="en-US"/>
              <a:pPr>
                <a:defRPr/>
              </a:pPr>
              <a:t>3/8/2016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20294C-E5D8-44C8-B262-6B0AF505AFE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467160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2232B1-7CB4-401E-A6EC-F5B602D4CF73}" type="datetimeFigureOut">
              <a:rPr lang="en-US"/>
              <a:pPr>
                <a:defRPr/>
              </a:pPr>
              <a:t>3/8/2016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875725-ABEC-4705-8D50-BA25D87D67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248089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045707-F16A-42C9-8881-851BEF5FE088}" type="datetimeFigureOut">
              <a:rPr lang="en-US"/>
              <a:pPr>
                <a:defRPr/>
              </a:pPr>
              <a:t>3/8/2016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DE917F6B-E209-47CE-81A4-F52B3E034E1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389765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EEE72-F91C-4B39-85E7-2268A26DA12C}" type="datetimeFigureOut">
              <a:rPr lang="en-US"/>
              <a:pPr>
                <a:defRPr/>
              </a:pPr>
              <a:t>3/8/2016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AC376F-3DB4-40FF-854A-C79394C0D96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741794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B794E0-33ED-4598-A3E7-00F4CD81F611}" type="datetimeFigureOut">
              <a:rPr lang="en-US"/>
              <a:pPr>
                <a:defRPr/>
              </a:pPr>
              <a:t>3/8/2016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0A8FFB-93C3-481A-BC8D-0E587E081C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770005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8DF258-88E3-4550-9B82-B8E130A02A7A}" type="datetimeFigureOut">
              <a:rPr lang="en-US"/>
              <a:pPr>
                <a:defRPr/>
              </a:pPr>
              <a:t>3/8/2016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1CA4F2-D875-420A-B24E-79820A3B558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509482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AA1DE-E6C0-44EB-B2E0-6D08AA200EC7}" type="datetimeFigureOut">
              <a:rPr lang="en-US"/>
              <a:pPr>
                <a:defRPr/>
              </a:pPr>
              <a:t>3/8/2016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42A4D4-0A7B-4885-A300-BE7584FFBE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364003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6" name="Rounded Rectangle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9C72A2-5B10-4A22-BD08-5920249B5F73}" type="datetimeFigureOut">
              <a:rPr lang="en-US"/>
              <a:pPr>
                <a:defRPr/>
              </a:pPr>
              <a:t>3/8/2016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6DAEBE-8178-4BC9-9755-CD465DD1C0D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149285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8E1D5A-FED9-4DCD-9208-2B9ED9D5D2A5}" type="datetimeFigureOut">
              <a:rPr lang="en-US"/>
              <a:pPr>
                <a:defRPr/>
              </a:pPr>
              <a:t>3/8/2016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E937BD83-43B8-4216-B993-9C30D45E3A4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384169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0000"/>
            </a:gs>
            <a:gs pos="50000">
              <a:srgbClr val="000000"/>
            </a:gs>
            <a:gs pos="100000">
              <a:srgbClr val="3F3F3F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CC7065F4-BF5D-48A8-8AEC-89A1C7D91203}" type="datetimeFigureOut">
              <a:rPr lang="en-US"/>
              <a:pPr>
                <a:defRPr/>
              </a:pPr>
              <a:t>3/8/2016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vert="horz" wrap="none" lIns="0" tIns="0" rIns="0" bIns="0" numCol="1" anchor="ctr" anchorCtr="1" compatLnSpc="1">
            <a:prstTxWarp prst="textNoShape">
              <a:avLst/>
            </a:prstTxWarp>
            <a:noAutofit/>
          </a:bodyPr>
          <a:lstStyle>
            <a:lvl1pPr algn="ctr">
              <a:defRPr sz="1400">
                <a:solidFill>
                  <a:srgbClr val="FFFFFF"/>
                </a:solidFill>
                <a:latin typeface="Franklin Gothic Book" pitchFamily="34" charset="0"/>
              </a:defRPr>
            </a:lvl1pPr>
          </a:lstStyle>
          <a:p>
            <a:fld id="{46A2BF53-CBDA-47C2-A9C2-C56E0D03603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3" r:id="rId1"/>
    <p:sldLayoutId id="2147483796" r:id="rId2"/>
    <p:sldLayoutId id="2147483804" r:id="rId3"/>
    <p:sldLayoutId id="2147483797" r:id="rId4"/>
    <p:sldLayoutId id="2147483798" r:id="rId5"/>
    <p:sldLayoutId id="2147483799" r:id="rId6"/>
    <p:sldLayoutId id="2147483800" r:id="rId7"/>
    <p:sldLayoutId id="2147483805" r:id="rId8"/>
    <p:sldLayoutId id="2147483806" r:id="rId9"/>
    <p:sldLayoutId id="2147483801" r:id="rId10"/>
    <p:sldLayoutId id="214748380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FEC3AE"/>
        </a:buClr>
        <a:buSzPct val="8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B32C16"/>
        </a:buClr>
        <a:buSzPct val="80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B32C16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/>
          <p:cNvSpPr>
            <a:spLocks noChangeArrowheads="1"/>
          </p:cNvSpPr>
          <p:nvPr/>
        </p:nvSpPr>
        <p:spPr bwMode="auto">
          <a:xfrm>
            <a:off x="428625" y="428625"/>
            <a:ext cx="8286750" cy="19082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ZA" altLang="en-US" sz="4000" b="1" dirty="0" smtClean="0">
                <a:latin typeface="Calibri" panose="020F0502020204030204" pitchFamily="34" charset="0"/>
              </a:rPr>
              <a:t>Test</a:t>
            </a:r>
            <a:endParaRPr lang="en-ZA" altLang="en-US" sz="4000" b="1" dirty="0" smtClean="0">
              <a:latin typeface="Calibri" panose="020F0502020204030204" pitchFamily="34" charset="0"/>
            </a:endParaRPr>
          </a:p>
          <a:p>
            <a:pPr lvl="0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ZA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ZA" sz="2000" smtClean="0">
                <a:solidFill>
                  <a:srgbClr val="FFFFFF"/>
                </a:solidFill>
                <a:latin typeface="Calibri" pitchFamily="34"/>
              </a:rPr>
              <a:t>Slide </a:t>
            </a:r>
            <a:r>
              <a:rPr lang="en-ZA" sz="2000" dirty="0" smtClean="0">
                <a:solidFill>
                  <a:srgbClr val="FFFFFF"/>
                </a:solidFill>
                <a:latin typeface="Calibri" pitchFamily="34"/>
              </a:rPr>
              <a:t>inherits objects from </a:t>
            </a:r>
            <a:r>
              <a:rPr lang="en-ZA" sz="2000" dirty="0" err="1" smtClean="0">
                <a:solidFill>
                  <a:srgbClr val="FFFFFF"/>
                </a:solidFill>
                <a:latin typeface="Calibri" pitchFamily="34"/>
              </a:rPr>
              <a:t>slideMaster</a:t>
            </a:r>
            <a:r>
              <a:rPr lang="en-ZA" sz="2000" dirty="0" smtClean="0">
                <a:solidFill>
                  <a:srgbClr val="FFFFFF"/>
                </a:solidFill>
                <a:latin typeface="Calibri" pitchFamily="34"/>
              </a:rPr>
              <a:t>.  Two custom shapes on top of the background.  </a:t>
            </a:r>
            <a:r>
              <a:rPr lang="en-ZA" sz="2000" dirty="0" smtClean="0">
                <a:solidFill>
                  <a:srgbClr val="FFFFFF"/>
                </a:solidFill>
                <a:latin typeface="Calibri" pitchFamily="34"/>
              </a:rPr>
              <a:t>The shape on top has fill set to slide background fill.</a:t>
            </a:r>
            <a:endParaRPr lang="en-ZA" sz="2000" dirty="0" smtClean="0">
              <a:solidFill>
                <a:srgbClr val="FFFFFF"/>
              </a:solidFill>
              <a:latin typeface="Calibri" pitchFamily="34"/>
            </a:endParaRPr>
          </a:p>
          <a:p>
            <a:pPr eaLnBrk="1" hangingPunct="1"/>
            <a:endParaRPr lang="en-ZA" altLang="en-US" sz="20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371</TotalTime>
  <Words>28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Equity</vt:lpstr>
      <vt:lpstr>Slide 1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Your User Name</dc:creator>
  <cp:lastModifiedBy>user</cp:lastModifiedBy>
  <cp:revision>17</cp:revision>
  <dcterms:created xsi:type="dcterms:W3CDTF">2011-05-19T13:05:02Z</dcterms:created>
  <dcterms:modified xsi:type="dcterms:W3CDTF">2016-03-08T16:40:11Z</dcterms:modified>
</cp:coreProperties>
</file>