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5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7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0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3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3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2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6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8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7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0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9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9767-09B2-4866-9B3B-D1AEAB1DA3E5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CF53-C46E-4BE6-AC26-A5EBA637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1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484784"/>
            <a:ext cx="3744416" cy="1872208"/>
          </a:xfrm>
          <a:prstGeom prst="rect">
            <a:avLst/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61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50000" r="50000" b="-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9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rgbClr val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2019-02-04T16:44:51Z</dcterms:created>
  <dcterms:modified xsi:type="dcterms:W3CDTF">2019-02-04T16:45:50Z</dcterms:modified>
</cp:coreProperties>
</file>