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50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9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BEFC4-D6EE-443A-89EA-420DCD4817DC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4B050-13CA-4584-9240-5C1F27B54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4AAD347D-5ACD-4C99-B74B-A9C85AD731AF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509A250-FF31-4206-8172-F9D3106AACB1}" type="datetimeFigureOut">
              <a:rPr lang="en-US" smtClean="0"/>
              <a:pPr/>
              <a:t>4/9/2016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0472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4909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Foundry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user</cp:lastModifiedBy>
  <cp:revision>26</cp:revision>
  <dcterms:created xsi:type="dcterms:W3CDTF">2016-01-21T13:13:52Z</dcterms:created>
  <dcterms:modified xsi:type="dcterms:W3CDTF">2016-04-08T22:35:08Z</dcterms:modified>
</cp:coreProperties>
</file>