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8D0B2A-6218-4CFB-BBDA-03419A184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92DA53D-486D-4E6F-A445-BC9B6605C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69C4EB-C4F7-42BE-B7E5-B3328890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4ECAFB4-F3D6-41B1-AC85-F3599C50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57DA0B-D0A6-40F4-81C2-2D726DD5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38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68150A-A086-4D26-8726-E693B23C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E45CC96-8361-45CF-850B-EEC283F41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7B291DF-77D3-4917-8CA3-7E988936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F93A079-C711-4698-83F3-6B425515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0A7F804-B050-4AA8-87E9-F7640701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8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0891796-2C8B-4EFB-B32A-18C2870B8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CBDDB7B-2896-42CB-A4FA-C32A823F4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29CEF4-3439-4DE7-929D-8401601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B66864E-76B2-4C40-A5EE-B37CC1B5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B85DB34-A856-42BB-B701-FAE97B510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22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C554AC-E68E-4D9C-8F48-4C9E5186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2333D0-8E3C-49E5-AAFA-6C1735D7D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5D49129-524C-4235-9342-962E3F5D2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DFA04C0-C327-4278-BA70-31E1AB0F5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4D9FF2C-E7F7-47AB-91D8-0F0DDDBEE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5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F9DF8B-4A4F-4940-A4FD-7BD81E27A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09D8835-BD5A-4904-908B-4C9F26AFD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E0C54A0-A8B2-4024-9045-DA966F14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BE70C7B-458F-490D-8B2D-F21E446D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1030EAD-FE26-4E96-9475-42B7D07C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974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D2E62A-FAB3-40AF-8CF1-5B2F1FDC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3A96B5-FA54-4821-8DAD-6C20733D9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E8561A1-E919-44B4-9D79-B7E18F447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03DAA7B-F904-441D-9DF3-AB8BC52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E526989-4A87-4C90-B743-276865CC2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5A2973A-F564-4B0F-8A24-520627BA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08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C01F88-8C42-4110-8C5D-273A1D53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4C7C668-2301-47CD-9BAA-A66CE298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EF2A6BC-A051-4ABD-9F80-905405387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80D3AF2-DFFD-4D22-AC59-30C0F219C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EDD54E1-DB15-4C65-97F3-82F75C21A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1BAE871-E77E-4685-9459-D7247CCB8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55CF533-01DB-4F3A-BE17-9530BFCA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8D951B3-156B-489F-BDF2-ABAC2850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88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3AFCDE-3520-49F6-9822-7F3C4AE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A03C8BB-EE83-436D-8B07-4C2EFF26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F0F0CED-D490-4EC0-9689-FC47808F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2A822B5-A62B-4475-92A1-3C02EC08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446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A2744338-EBE8-4DF9-9517-E7E726F4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2D617D1-278C-4F87-B0CF-C406A9E8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01D47F7-5C51-4617-A3AF-708ECDBA1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819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57ED39-535A-438E-B0A4-2BBA23F4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F01E48-B47A-4691-9FC0-754B44894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8A404C2-C8EC-4EDA-BEDC-5C64505C9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C1C8DA-0C72-46A1-92BB-26281D947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91B9035-9EA1-4A97-8EF2-B879C5DA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C98C65-47E7-40E0-A0C4-6BB5DDD0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220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BAF7DD-6D01-48E1-A01E-447BF148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2724814-88B8-4275-81E2-4DADC3657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BAF63AE-380D-4945-A34E-00AAEA706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1511C51-25AA-4057-BEB5-FF9F430D4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4E74A68-B3F2-4B00-A4F2-3F725F9A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49894DC-24B4-44C3-8743-C97DC1CA2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00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FAA01EF-05C9-4E42-B82E-D97994BF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A7AFC8C-8B74-49F6-A21B-B5EBBEE2A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9F1184B-A53A-4BB5-BDE9-032CEE43D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0417-7BDE-4DFB-B689-305DA5AA5042}" type="datetimeFigureOut">
              <a:rPr lang="hu-HU" smtClean="0"/>
              <a:t>2018.09.05.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0A2E15F-16CF-4E9C-9430-0DAB72CAF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BB23D06-F53B-4727-8434-B95206994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00F40-680B-415E-BAD5-630F22D53F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41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3416FC72-6B6E-4287-B717-78A6A6D30897}"/>
              </a:ext>
            </a:extLst>
          </p:cNvPr>
          <p:cNvSpPr/>
          <p:nvPr/>
        </p:nvSpPr>
        <p:spPr>
          <a:xfrm>
            <a:off x="1409350" y="1392383"/>
            <a:ext cx="203013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is </a:t>
            </a:r>
            <a:r>
              <a:rPr lang="hu-HU" dirty="0" err="1"/>
              <a:t>autofit</a:t>
            </a:r>
            <a:r>
              <a:rPr lang="hu-HU" dirty="0"/>
              <a:t>,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is </a:t>
            </a:r>
            <a:r>
              <a:rPr lang="hu-HU" dirty="0" err="1"/>
              <a:t>autofit</a:t>
            </a:r>
            <a:endParaRPr lang="hu-HU" dirty="0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0824DE5-8ACE-46FA-BB19-09BEBF037BDC}"/>
              </a:ext>
            </a:extLst>
          </p:cNvPr>
          <p:cNvSpPr/>
          <p:nvPr/>
        </p:nvSpPr>
        <p:spPr>
          <a:xfrm>
            <a:off x="4449170" y="1501254"/>
            <a:ext cx="4026090" cy="196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is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autofit</a:t>
            </a:r>
            <a:r>
              <a:rPr lang="hu-HU" dirty="0"/>
              <a:t>,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is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autofit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865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Varga Balázs</dc:creator>
  <cp:lastModifiedBy>Varga Balázs</cp:lastModifiedBy>
  <cp:revision>1</cp:revision>
  <dcterms:created xsi:type="dcterms:W3CDTF">2018-09-05T11:47:16Z</dcterms:created>
  <dcterms:modified xsi:type="dcterms:W3CDTF">2018-09-05T11:52:09Z</dcterms:modified>
</cp:coreProperties>
</file>