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375080"/>
            <a:ext cx="907164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989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9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9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6456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9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989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375080"/>
            <a:ext cx="907092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F101B131-2191-4171-A1C1-B1B181B111F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Hello</a:t>
            </a:r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b="1" lang="en-US"/>
              <a:t>Radekski :-)</a:t>
            </a:r>
            <a:endParaRPr/>
          </a:p>
        </p:txBody>
      </p:sp>
      <p:pic>
        <p:nvPicPr>
          <p:cNvPr descr="" id="39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4416120" y="2011680"/>
            <a:ext cx="1161720" cy="114264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