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purl.oclc.org/ooxml/officeDocument/relationships/metadata/thumbnail" Target="docProps/thumbnail.jpeg"/><Relationship Id="rId1" Type="http://purl.oclc.org/ooxml/officeDocument/relationships/officeDocument" Target="ppt/presentation.xml"/><Relationship Id="rId4" Type="http://purl.oclc.org/ooxml/officeDocument/relationships/extendedProperties" Target="docProps/app.xml"/></Relationships>
</file>

<file path=ppt/presentation.xml><?xml version="1.0" encoding="utf-8"?>
<p:presentation xmlns:a="http://purl.oclc.org/ooxml/drawingml/main" xmlns:r="http://purl.oclc.org/ooxml/officeDocument/relationships" xmlns:p="http://purl.oclc.org/ooxml/presentationml/main" saveSubsetFonts="1" conformance="strict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purl.oclc.org/ooxml/drawingml/main" xmlns:r="http://purl.oclc.org/ooxml/officeDocument/relationships" xmlns:p="http://purl.oclc.org/ooxml/presentationml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purl.oclc.org/ooxml/drawingml/main" def="{5C22544A-7EE6-4342-B048-85BDC9FD1C3A}"/>
</file>

<file path=ppt/viewProps.xml><?xml version="1.0" encoding="utf-8"?>
<p:viewPr xmlns:a="http://purl.oclc.org/ooxml/drawingml/main" xmlns:r="http://purl.oclc.org/ooxml/officeDocument/relationships" xmlns:p="http://purl.oclc.org/ooxml/presentationml/main">
  <p:normalViewPr horzBarState="maximized">
    <p:restoredLeft sz="15.987%" autoAdjust="0"/>
    <p:restoredTop sz="94.66%"/>
  </p:normalViewPr>
  <p:slideViewPr>
    <p:cSldViewPr snapToGrid="0">
      <p:cViewPr varScale="1">
        <p:scale>
          <a:sx n="117" d="100"/>
          <a:sy n="117" d="100"/>
        </p:scale>
        <p:origin x="2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purl.oclc.org/ooxml/officeDocument/relationships/presProps" Target="presProps.xml"/><Relationship Id="rId2" Type="http://purl.oclc.org/ooxml/officeDocument/relationships/slide" Target="slides/slide1.xml"/><Relationship Id="rId1" Type="http://purl.oclc.org/ooxml/officeDocument/relationships/slideMaster" Target="slideMasters/slideMaster1.xml"/><Relationship Id="rId6" Type="http://purl.oclc.org/ooxml/officeDocument/relationships/tableStyles" Target="tableStyles.xml"/><Relationship Id="rId5" Type="http://purl.oclc.org/ooxml/officeDocument/relationships/theme" Target="theme/theme1.xml"/><Relationship Id="rId4" Type="http://purl.oclc.org/ooxml/officeDocument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slideLayout1.xml><?xml version="1.0" encoding="utf-8"?>
<p:sldLayout xmlns:a="http://purl.oclc.org/ooxml/drawingml/main" xmlns:r="http://purl.oclc.org/ooxml/officeDocument/relationships" xmlns:p="http://purl.oclc.org/ooxml/presentationml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3B9A3-5ABE-4E2D-BFB1-6890FEB83433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68F2-D497-45D9-896C-CCF38FF9A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00632"/>
      </p:ext>
    </p:extLst>
  </p:cSld>
  <p:clrMapOvr>
    <a:masterClrMapping/>
  </p:clrMapOvr>
</p:sldLayout>
</file>

<file path=ppt/slideLayouts/slideLayout10.xml><?xml version="1.0" encoding="utf-8"?>
<p:sldLayout xmlns:a="http://purl.oclc.org/ooxml/drawingml/main" xmlns:r="http://purl.oclc.org/ooxml/officeDocument/relationships" xmlns:p="http://purl.oclc.org/ooxml/presentationml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3B9A3-5ABE-4E2D-BFB1-6890FEB83433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68F2-D497-45D9-896C-CCF38FF9A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73497"/>
      </p:ext>
    </p:extLst>
  </p:cSld>
  <p:clrMapOvr>
    <a:masterClrMapping/>
  </p:clrMapOvr>
</p:sldLayout>
</file>

<file path=ppt/slideLayouts/slideLayout11.xml><?xml version="1.0" encoding="utf-8"?>
<p:sldLayout xmlns:a="http://purl.oclc.org/ooxml/drawingml/main" xmlns:r="http://purl.oclc.org/ooxml/officeDocument/relationships" xmlns:p="http://purl.oclc.org/ooxml/presentationml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3B9A3-5ABE-4E2D-BFB1-6890FEB83433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68F2-D497-45D9-896C-CCF38FF9A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74513"/>
      </p:ext>
    </p:extLst>
  </p:cSld>
  <p:clrMapOvr>
    <a:masterClrMapping/>
  </p:clrMapOvr>
</p:sldLayout>
</file>

<file path=ppt/slideLayouts/slideLayout2.xml><?xml version="1.0" encoding="utf-8"?>
<p:sldLayout xmlns:a="http://purl.oclc.org/ooxml/drawingml/main" xmlns:r="http://purl.oclc.org/ooxml/officeDocument/relationships" xmlns:p="http://purl.oclc.org/ooxml/presentationml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3B9A3-5ABE-4E2D-BFB1-6890FEB83433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68F2-D497-45D9-896C-CCF38FF9A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56114"/>
      </p:ext>
    </p:extLst>
  </p:cSld>
  <p:clrMapOvr>
    <a:masterClrMapping/>
  </p:clrMapOvr>
</p:sldLayout>
</file>

<file path=ppt/slideLayouts/slideLayout3.xml><?xml version="1.0" encoding="utf-8"?>
<p:sldLayout xmlns:a="http://purl.oclc.org/ooxml/drawingml/main" xmlns:r="http://purl.oclc.org/ooxml/officeDocument/relationships" xmlns:p="http://purl.oclc.org/ooxml/presentationml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%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3B9A3-5ABE-4E2D-BFB1-6890FEB83433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68F2-D497-45D9-896C-CCF38FF9A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65381"/>
      </p:ext>
    </p:extLst>
  </p:cSld>
  <p:clrMapOvr>
    <a:masterClrMapping/>
  </p:clrMapOvr>
</p:sldLayout>
</file>

<file path=ppt/slideLayouts/slideLayout4.xml><?xml version="1.0" encoding="utf-8"?>
<p:sldLayout xmlns:a="http://purl.oclc.org/ooxml/drawingml/main" xmlns:r="http://purl.oclc.org/ooxml/officeDocument/relationships" xmlns:p="http://purl.oclc.org/ooxml/presentationml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3B9A3-5ABE-4E2D-BFB1-6890FEB83433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68F2-D497-45D9-896C-CCF38FF9A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78909"/>
      </p:ext>
    </p:extLst>
  </p:cSld>
  <p:clrMapOvr>
    <a:masterClrMapping/>
  </p:clrMapOvr>
</p:sldLayout>
</file>

<file path=ppt/slideLayouts/slideLayout5.xml><?xml version="1.0" encoding="utf-8"?>
<p:sldLayout xmlns:a="http://purl.oclc.org/ooxml/drawingml/main" xmlns:r="http://purl.oclc.org/ooxml/officeDocument/relationships" xmlns:p="http://purl.oclc.org/ooxml/presentationml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3B9A3-5ABE-4E2D-BFB1-6890FEB83433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68F2-D497-45D9-896C-CCF38FF9A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36195"/>
      </p:ext>
    </p:extLst>
  </p:cSld>
  <p:clrMapOvr>
    <a:masterClrMapping/>
  </p:clrMapOvr>
</p:sldLayout>
</file>

<file path=ppt/slideLayouts/slideLayout6.xml><?xml version="1.0" encoding="utf-8"?>
<p:sldLayout xmlns:a="http://purl.oclc.org/ooxml/drawingml/main" xmlns:r="http://purl.oclc.org/ooxml/officeDocument/relationships" xmlns:p="http://purl.oclc.org/ooxml/presentationml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3B9A3-5ABE-4E2D-BFB1-6890FEB83433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68F2-D497-45D9-896C-CCF38FF9A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19565"/>
      </p:ext>
    </p:extLst>
  </p:cSld>
  <p:clrMapOvr>
    <a:masterClrMapping/>
  </p:clrMapOvr>
</p:sldLayout>
</file>

<file path=ppt/slideLayouts/slideLayout7.xml><?xml version="1.0" encoding="utf-8"?>
<p:sldLayout xmlns:a="http://purl.oclc.org/ooxml/drawingml/main" xmlns:r="http://purl.oclc.org/ooxml/officeDocument/relationships" xmlns:p="http://purl.oclc.org/ooxml/presentationml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3B9A3-5ABE-4E2D-BFB1-6890FEB83433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68F2-D497-45D9-896C-CCF38FF9A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948747"/>
      </p:ext>
    </p:extLst>
  </p:cSld>
  <p:clrMapOvr>
    <a:masterClrMapping/>
  </p:clrMapOvr>
</p:sldLayout>
</file>

<file path=ppt/slideLayouts/slideLayout8.xml><?xml version="1.0" encoding="utf-8"?>
<p:sldLayout xmlns:a="http://purl.oclc.org/ooxml/drawingml/main" xmlns:r="http://purl.oclc.org/ooxml/officeDocument/relationships" xmlns:p="http://purl.oclc.org/ooxml/presentationml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3B9A3-5ABE-4E2D-BFB1-6890FEB83433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68F2-D497-45D9-896C-CCF38FF9A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37685"/>
      </p:ext>
    </p:extLst>
  </p:cSld>
  <p:clrMapOvr>
    <a:masterClrMapping/>
  </p:clrMapOvr>
</p:sldLayout>
</file>

<file path=ppt/slideLayouts/slideLayout9.xml><?xml version="1.0" encoding="utf-8"?>
<p:sldLayout xmlns:a="http://purl.oclc.org/ooxml/drawingml/main" xmlns:r="http://purl.oclc.org/ooxml/officeDocument/relationships" xmlns:p="http://purl.oclc.org/ooxml/presentationml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3B9A3-5ABE-4E2D-BFB1-6890FEB83433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68F2-D497-45D9-896C-CCF38FF9A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0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purl.oclc.org/ooxml/officeDocument/relationships/slideLayout" Target="../slideLayouts/slideLayout8.xml"/><Relationship Id="rId3" Type="http://purl.oclc.org/ooxml/officeDocument/relationships/slideLayout" Target="../slideLayouts/slideLayout3.xml"/><Relationship Id="rId7" Type="http://purl.oclc.org/ooxml/officeDocument/relationships/slideLayout" Target="../slideLayouts/slideLayout7.xml"/><Relationship Id="rId12" Type="http://purl.oclc.org/ooxml/officeDocument/relationships/theme" Target="../theme/theme1.xml"/><Relationship Id="rId2" Type="http://purl.oclc.org/ooxml/officeDocument/relationships/slideLayout" Target="../slideLayouts/slideLayout2.xml"/><Relationship Id="rId1" Type="http://purl.oclc.org/ooxml/officeDocument/relationships/slideLayout" Target="../slideLayouts/slideLayout1.xml"/><Relationship Id="rId6" Type="http://purl.oclc.org/ooxml/officeDocument/relationships/slideLayout" Target="../slideLayouts/slideLayout6.xml"/><Relationship Id="rId11" Type="http://purl.oclc.org/ooxml/officeDocument/relationships/slideLayout" Target="../slideLayouts/slideLayout11.xml"/><Relationship Id="rId5" Type="http://purl.oclc.org/ooxml/officeDocument/relationships/slideLayout" Target="../slideLayouts/slideLayout5.xml"/><Relationship Id="rId10" Type="http://purl.oclc.org/ooxml/officeDocument/relationships/slideLayout" Target="../slideLayouts/slideLayout10.xml"/><Relationship Id="rId4" Type="http://purl.oclc.org/ooxml/officeDocument/relationships/slideLayout" Target="../slideLayouts/slideLayout4.xml"/><Relationship Id="rId9" Type="http://purl.oclc.org/ooxml/officeDocument/relationships/slideLayout" Target="../slideLayouts/slideLayout9.xml"/></Relationships>
</file>

<file path=ppt/slideMasters/slideMaster1.xml><?xml version="1.0" encoding="utf-8"?>
<p:sldMaster xmlns:a="http://purl.oclc.org/ooxml/drawingml/main" xmlns:r="http://purl.oclc.org/ooxml/officeDocument/relationships" xmlns:p="http://purl.oclc.org/ooxml/presentationml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fld id="{A3C3B9A3-5ABE-4E2D-BFB1-6890FEB83433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fld id="{024A68F2-D497-45D9-896C-CCF38FF9A5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1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%"/>
        </a:lnSpc>
        <a:spcBef>
          <a:spcPct val="0%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%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1.xml"/></Relationships>
</file>

<file path=ppt/slides/slide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819751"/>
      </p:ext>
    </p:extLst>
  </p:cSld>
  <p:clrMapOvr>
    <a:masterClrMapping/>
  </p:clrMapOvr>
</p:sld>
</file>

<file path=ppt/theme/theme1.xml><?xml version="1.0" encoding="utf-8"?>
<a:theme xmlns:a="http://purl.oclc.org/ooxml/drawingml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%">
              <a:schemeClr val="phClr">
                <a:lumMod val="110%"/>
                <a:satMod val="105%"/>
                <a:tint val="67%"/>
              </a:schemeClr>
            </a:gs>
            <a:gs pos="50%">
              <a:schemeClr val="phClr">
                <a:lumMod val="105%"/>
                <a:satMod val="103%"/>
                <a:tint val="73%"/>
              </a:schemeClr>
            </a:gs>
            <a:gs pos="100%">
              <a:schemeClr val="phClr">
                <a:lumMod val="105%"/>
                <a:satMod val="109%"/>
                <a:tint val="81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satMod val="103%"/>
                <a:lumMod val="102%"/>
                <a:tint val="94%"/>
              </a:schemeClr>
            </a:gs>
            <a:gs pos="50%">
              <a:schemeClr val="phClr">
                <a:satMod val="110%"/>
                <a:lumMod val="100%"/>
                <a:shade val="100%"/>
              </a:schemeClr>
            </a:gs>
            <a:gs pos="100%">
              <a:schemeClr val="phClr">
                <a:lumMod val="99%"/>
                <a:satMod val="120%"/>
                <a:shade val="78%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%"/>
        </a:ln>
        <a:ln w="12700" cap="flat" cmpd="sng" algn="ctr">
          <a:solidFill>
            <a:schemeClr val="phClr"/>
          </a:solidFill>
          <a:prstDash val="solid"/>
          <a:miter lim="800%"/>
        </a:ln>
        <a:ln w="19050" cap="flat" cmpd="sng" algn="ctr">
          <a:solidFill>
            <a:schemeClr val="phClr"/>
          </a:solidFill>
          <a:prstDash val="solid"/>
          <a:miter lim="800%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%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%"/>
            <a:satMod val="170%"/>
          </a:schemeClr>
        </a:solidFill>
        <a:gradFill rotWithShape="1">
          <a:gsLst>
            <a:gs pos="0%">
              <a:schemeClr val="phClr">
                <a:tint val="93%"/>
                <a:satMod val="150%"/>
                <a:shade val="98%"/>
                <a:lumMod val="102%"/>
              </a:schemeClr>
            </a:gs>
            <a:gs pos="50%">
              <a:schemeClr val="phClr">
                <a:tint val="98%"/>
                <a:satMod val="130%"/>
                <a:shade val="90%"/>
                <a:lumMod val="103%"/>
              </a:schemeClr>
            </a:gs>
            <a:gs pos="100%">
              <a:schemeClr val="phClr">
                <a:shade val="63%"/>
                <a:satMod val="120%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purl.oclc.org/ooxml/officeDocument/extendedProperties" xmlns:vt="http://purl.oclc.org/ooxml/officeDocument/docPropsVTypes">
  <TotalTime>0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Title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moggi</dc:creator>
  <cp:lastModifiedBy>moggi</cp:lastModifiedBy>
  <cp:revision>1</cp:revision>
  <dcterms:created xsi:type="dcterms:W3CDTF">2014-03-10T16:53:01Z</dcterms:created>
  <dcterms:modified xsi:type="dcterms:W3CDTF">2014-03-10T16:53:29Z</dcterms:modified>
</cp:coreProperties>
</file>