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50" d="100"/>
          <a:sy n="50" d="100"/>
        </p:scale>
        <p:origin x="-78" y="3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8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9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6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6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3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7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3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1B2CB-FBAD-4336-A3EE-0D008566C02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7C8AC-CFAE-461D-BA7C-91E643208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1325063" y="882473"/>
            <a:ext cx="1905" cy="1076325"/>
          </a:xfrm>
          <a:prstGeom prst="line">
            <a:avLst/>
          </a:prstGeom>
          <a:ln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5" name="Straight Connector 4"/>
          <p:cNvCxnSpPr/>
          <p:nvPr/>
        </p:nvCxnSpPr>
        <p:spPr>
          <a:xfrm flipH="1">
            <a:off x="1556838" y="881838"/>
            <a:ext cx="1905" cy="1076325"/>
          </a:xfrm>
          <a:prstGeom prst="line">
            <a:avLst/>
          </a:prstGeom>
          <a:ln>
            <a:head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6" name="Straight Connector 5"/>
          <p:cNvCxnSpPr/>
          <p:nvPr/>
        </p:nvCxnSpPr>
        <p:spPr>
          <a:xfrm flipH="1">
            <a:off x="1780993" y="881838"/>
            <a:ext cx="1905" cy="1076325"/>
          </a:xfrm>
          <a:prstGeom prst="line">
            <a:avLst/>
          </a:prstGeom>
          <a:ln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7" name="Straight Connector 6"/>
          <p:cNvCxnSpPr/>
          <p:nvPr/>
        </p:nvCxnSpPr>
        <p:spPr>
          <a:xfrm flipH="1">
            <a:off x="3384411" y="876758"/>
            <a:ext cx="1905" cy="1075690"/>
          </a:xfrm>
          <a:prstGeom prst="line">
            <a:avLst/>
          </a:prstGeom>
          <a:ln w="25560"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8" name="Straight Connector 7"/>
          <p:cNvCxnSpPr/>
          <p:nvPr/>
        </p:nvCxnSpPr>
        <p:spPr>
          <a:xfrm flipH="1">
            <a:off x="3615551" y="876123"/>
            <a:ext cx="1905" cy="1075690"/>
          </a:xfrm>
          <a:prstGeom prst="line">
            <a:avLst/>
          </a:prstGeom>
          <a:ln w="25560">
            <a:headEnd type="arrow" w="med" len="sm"/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9" name="Straight Connector 8"/>
          <p:cNvCxnSpPr/>
          <p:nvPr/>
        </p:nvCxnSpPr>
        <p:spPr>
          <a:xfrm flipH="1">
            <a:off x="3840976" y="876758"/>
            <a:ext cx="1905" cy="1076325"/>
          </a:xfrm>
          <a:prstGeom prst="line">
            <a:avLst/>
          </a:prstGeom>
          <a:ln w="25560"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0" name="Straight Connector 9"/>
          <p:cNvCxnSpPr/>
          <p:nvPr/>
        </p:nvCxnSpPr>
        <p:spPr>
          <a:xfrm flipH="1">
            <a:off x="4488046" y="876123"/>
            <a:ext cx="1905" cy="1075690"/>
          </a:xfrm>
          <a:prstGeom prst="line">
            <a:avLst/>
          </a:prstGeom>
          <a:ln w="44280"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1" name="Straight Connector 10"/>
          <p:cNvCxnSpPr/>
          <p:nvPr/>
        </p:nvCxnSpPr>
        <p:spPr>
          <a:xfrm flipH="1">
            <a:off x="4718551" y="875488"/>
            <a:ext cx="1905" cy="1075690"/>
          </a:xfrm>
          <a:prstGeom prst="line">
            <a:avLst/>
          </a:prstGeom>
          <a:ln w="44280">
            <a:head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2" name="Straight Connector 11"/>
          <p:cNvCxnSpPr/>
          <p:nvPr/>
        </p:nvCxnSpPr>
        <p:spPr>
          <a:xfrm flipH="1">
            <a:off x="4943341" y="875488"/>
            <a:ext cx="1905" cy="1075690"/>
          </a:xfrm>
          <a:prstGeom prst="line">
            <a:avLst/>
          </a:prstGeom>
          <a:ln w="44280"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3" name="Straight Connector 12"/>
          <p:cNvCxnSpPr/>
          <p:nvPr/>
        </p:nvCxnSpPr>
        <p:spPr>
          <a:xfrm flipH="1">
            <a:off x="5714207" y="875488"/>
            <a:ext cx="1905" cy="1075690"/>
          </a:xfrm>
          <a:prstGeom prst="line">
            <a:avLst/>
          </a:prstGeom>
          <a:ln w="66675"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4" name="Straight Connector 13"/>
          <p:cNvCxnSpPr/>
          <p:nvPr/>
        </p:nvCxnSpPr>
        <p:spPr>
          <a:xfrm flipH="1">
            <a:off x="5944712" y="874853"/>
            <a:ext cx="1905" cy="1075690"/>
          </a:xfrm>
          <a:prstGeom prst="line">
            <a:avLst/>
          </a:prstGeom>
          <a:ln w="66675">
            <a:head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5" name="Straight Connector 14"/>
          <p:cNvCxnSpPr/>
          <p:nvPr/>
        </p:nvCxnSpPr>
        <p:spPr>
          <a:xfrm flipH="1">
            <a:off x="6169502" y="874853"/>
            <a:ext cx="1905" cy="1075690"/>
          </a:xfrm>
          <a:prstGeom prst="line">
            <a:avLst/>
          </a:prstGeom>
          <a:ln w="66675">
            <a:head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6" name="Straight Connector 15"/>
          <p:cNvCxnSpPr/>
          <p:nvPr/>
        </p:nvCxnSpPr>
        <p:spPr>
          <a:xfrm flipH="1">
            <a:off x="6398102" y="874853"/>
            <a:ext cx="1905" cy="1075690"/>
          </a:xfrm>
          <a:prstGeom prst="line">
            <a:avLst/>
          </a:prstGeom>
          <a:ln w="66675"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7" name="Straight Connector 16"/>
          <p:cNvCxnSpPr/>
          <p:nvPr/>
        </p:nvCxnSpPr>
        <p:spPr>
          <a:xfrm flipH="1">
            <a:off x="2357912" y="878028"/>
            <a:ext cx="1905" cy="1076325"/>
          </a:xfrm>
          <a:prstGeom prst="line">
            <a:avLst/>
          </a:prstGeom>
          <a:ln w="0"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8" name="Straight Connector 17"/>
          <p:cNvCxnSpPr/>
          <p:nvPr/>
        </p:nvCxnSpPr>
        <p:spPr>
          <a:xfrm flipH="1">
            <a:off x="2589687" y="876758"/>
            <a:ext cx="1905" cy="1076325"/>
          </a:xfrm>
          <a:prstGeom prst="line">
            <a:avLst/>
          </a:prstGeom>
          <a:ln w="0">
            <a:head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  <p:cxnSp>
        <p:nvCxnSpPr>
          <p:cNvPr id="19" name="Straight Connector 18"/>
          <p:cNvCxnSpPr/>
          <p:nvPr/>
        </p:nvCxnSpPr>
        <p:spPr>
          <a:xfrm flipH="1">
            <a:off x="2813842" y="876758"/>
            <a:ext cx="1905" cy="1076325"/>
          </a:xfrm>
          <a:prstGeom prst="line">
            <a:avLst/>
          </a:prstGeom>
          <a:ln w="0"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cxnSp>
    </p:spTree>
    <p:extLst>
      <p:ext uri="{BB962C8B-B14F-4D97-AF65-F5344CB8AC3E}">
        <p14:creationId xmlns:p14="http://schemas.microsoft.com/office/powerpoint/2010/main" val="306422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Vasily Melenchuk</dc:creator>
  <cp:lastModifiedBy>Vasily Melenchuk</cp:lastModifiedBy>
  <cp:revision>1</cp:revision>
  <dcterms:created xsi:type="dcterms:W3CDTF">2017-07-24T18:11:26Z</dcterms:created>
  <dcterms:modified xsi:type="dcterms:W3CDTF">2017-07-24T18:15:04Z</dcterms:modified>
</cp:coreProperties>
</file>