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Something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Collabora_Office/5.1.10.15$Linux_X86_64 LibreOffice_project/345fa14e85e6e36ad0280f4e549c70f6b9af1a18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2017-01-03T17:23:48Z</dcterms:created>
  <dc:creator>Jan Holesovsky</dc:creator>
  <dc:description/>
  <dc:language>en-GB</dc:language>
  <cp:lastModifiedBy>Jan Holesovsky</cp:lastModifiedBy>
  <dcterms:modified xsi:type="dcterms:W3CDTF">2017-01-03T17:25:05Z</dcterms:modified>
  <cp:revision>2</cp:revision>
  <dc:subject/>
  <dc:title/>
</cp:coreProperties>
</file>