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31" d="100"/>
          <a:sy n="31" d="100"/>
        </p:scale>
        <p:origin x="6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B260-4266-40D5-A2AD-C3F39FFE8FF0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DFC1-5C9E-42F7-9942-6B627A65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3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B260-4266-40D5-A2AD-C3F39FFE8FF0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DFC1-5C9E-42F7-9942-6B627A65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4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B260-4266-40D5-A2AD-C3F39FFE8FF0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DFC1-5C9E-42F7-9942-6B627A65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5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B260-4266-40D5-A2AD-C3F39FFE8FF0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DFC1-5C9E-42F7-9942-6B627A65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9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B260-4266-40D5-A2AD-C3F39FFE8FF0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DFC1-5C9E-42F7-9942-6B627A65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40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B260-4266-40D5-A2AD-C3F39FFE8FF0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DFC1-5C9E-42F7-9942-6B627A65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0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B260-4266-40D5-A2AD-C3F39FFE8FF0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DFC1-5C9E-42F7-9942-6B627A65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1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B260-4266-40D5-A2AD-C3F39FFE8FF0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DFC1-5C9E-42F7-9942-6B627A65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6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B260-4266-40D5-A2AD-C3F39FFE8FF0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DFC1-5C9E-42F7-9942-6B627A65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94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B260-4266-40D5-A2AD-C3F39FFE8FF0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DFC1-5C9E-42F7-9942-6B627A65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9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B260-4266-40D5-A2AD-C3F39FFE8FF0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DFC1-5C9E-42F7-9942-6B627A65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2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CB260-4266-40D5-A2AD-C3F39FFE8FF0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1DFC1-5C9E-42F7-9942-6B627A65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58115501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8420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libreoffice</dc:creator>
  <cp:lastModifiedBy>libreoffice</cp:lastModifiedBy>
  <cp:revision>1</cp:revision>
  <dcterms:created xsi:type="dcterms:W3CDTF">2014-07-07T11:25:34Z</dcterms:created>
  <dcterms:modified xsi:type="dcterms:W3CDTF">2014-07-07T11:26:08Z</dcterms:modified>
</cp:coreProperties>
</file>