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charts/chart1.xml" ContentType="application/vnd.openxmlformats-officedocument.drawingml.char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label 0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cat>
            <c:strRef>
              <c:f>categories</c:f>
              <c:strCache>
                <c:ptCount val="4"/>
                <c:pt idx="0">
                  <c:v>Row 1</c:v>
                </c:pt>
                <c:pt idx="1">
                  <c:v>Row 2</c:v>
                </c:pt>
                <c:pt idx="2">
                  <c:v>Row 3</c:v>
                </c:pt>
                <c:pt idx="3">
                  <c:v>Row 4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9.1</c:v>
                </c:pt>
                <c:pt idx="1">
                  <c:v>2.4</c:v>
                </c:pt>
                <c:pt idx="2">
                  <c:v>3.1</c:v>
                </c:pt>
                <c:pt idx="3">
                  <c:v>4.3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Column 2</c:v>
                </c:pt>
              </c:strCache>
            </c:strRef>
          </c:tx>
          <c:spPr>
            <a:solidFill>
              <a:srgbClr val="ff420e"/>
            </a:solidFill>
            <a:ln>
              <a:noFill/>
            </a:ln>
          </c:spPr>
          <c:cat>
            <c:strRef>
              <c:f>categories</c:f>
              <c:strCache>
                <c:ptCount val="4"/>
                <c:pt idx="0">
                  <c:v>Row 1</c:v>
                </c:pt>
                <c:pt idx="1">
                  <c:v>Row 2</c:v>
                </c:pt>
                <c:pt idx="2">
                  <c:v>Row 3</c:v>
                </c:pt>
                <c:pt idx="3">
                  <c:v>Row 4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3.2</c:v>
                </c:pt>
                <c:pt idx="1">
                  <c:v>8.8</c:v>
                </c:pt>
                <c:pt idx="2">
                  <c:v>1.5</c:v>
                </c:pt>
                <c:pt idx="3">
                  <c:v>9.02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Column 3</c:v>
                </c:pt>
              </c:strCache>
            </c:strRef>
          </c:tx>
          <c:spPr>
            <a:solidFill>
              <a:srgbClr val="ffd320"/>
            </a:solidFill>
            <a:ln>
              <a:noFill/>
            </a:ln>
          </c:spPr>
          <c:cat>
            <c:strRef>
              <c:f>categories</c:f>
              <c:strCache>
                <c:ptCount val="4"/>
                <c:pt idx="0">
                  <c:v>Row 1</c:v>
                </c:pt>
                <c:pt idx="1">
                  <c:v>Row 2</c:v>
                </c:pt>
                <c:pt idx="2">
                  <c:v>Row 3</c:v>
                </c:pt>
                <c:pt idx="3">
                  <c:v>Row 4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4.54</c:v>
                </c:pt>
                <c:pt idx="1">
                  <c:v>9.65</c:v>
                </c:pt>
                <c:pt idx="2">
                  <c:v>3.7</c:v>
                </c:pt>
                <c:pt idx="3">
                  <c:v>6.2</c:v>
                </c:pt>
              </c:numCache>
            </c:numRef>
          </c:val>
        </c:ser>
        <c:gapWidth val="100"/>
        <c:axId val="62723993"/>
        <c:axId val="7326538"/>
      </c:barChart>
      <c:catAx>
        <c:axId val="62723993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7326538"/>
        <c:crosses val="autoZero"/>
        <c:auto val="1"/>
        <c:lblAlgn val="ctr"/>
        <c:lblOffset val="100"/>
      </c:catAx>
      <c:valAx>
        <c:axId val="7326538"/>
        <c:scaling>
          <c:orientation val="minMax"/>
        </c:scaling>
        <c:delete val="0"/>
        <c:axPos val="l"/>
        <c:majorGridlines>
          <c:spPr>
            <a:ln>
              <a:solidFill>
                <a:srgbClr val="b3b3b3"/>
              </a:solidFill>
            </a:ln>
          </c:spPr>
        </c:majorGridlines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62723993"/>
        <c:crosses val="autoZero"/>
      </c:valAx>
      <c:spPr>
        <a:noFill/>
        <a:ln>
          <a:solidFill>
            <a:srgbClr val="b3b3b3"/>
          </a:solidFill>
        </a:ln>
      </c:spPr>
    </c:plotArea>
    <c:legend>
      <c:legendPos val="r"/>
      <c:overlay val="0"/>
      <c:spPr>
        <a:noFill/>
        <a:ln>
          <a:noFill/>
        </a:ln>
      </c:spPr>
    </c:legend>
    <c:plotVisOnly val="1"/>
  </c:chart>
  <c:spPr>
    <a:noFill/>
    <a:ln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IN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IN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IN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IN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IN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IN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IN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IN"/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IN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IN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A3B15A90-86BC-4768-B7BE-44607396F415}" type="slidenum">
              <a:rPr lang="en-IN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"/>
          <p:cNvGraphicFramePr/>
          <p:nvPr/>
        </p:nvGraphicFramePr>
        <p:xfrm>
          <a:off x="2200320" y="2179800"/>
          <a:ext cx="5759640" cy="3239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