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8" d="100"/>
          <a:sy n="128" d="100"/>
        </p:scale>
        <p:origin x="-29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 smtClean="0"/>
              <a:t>Stacked</a:t>
            </a:r>
            <a:endParaRPr lang="en-US" dirty="0"/>
          </a:p>
        </c:rich>
      </c:tx>
      <c:layout/>
      <c:overlay val="0"/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39092608"/>
        <c:axId val="39105664"/>
      </c:barChart>
      <c:catAx>
        <c:axId val="39092608"/>
        <c:scaling>
          <c:orientation val="minMax"/>
        </c:scaling>
        <c:delete val="0"/>
        <c:axPos val="b"/>
        <c:majorTickMark val="out"/>
        <c:minorTickMark val="none"/>
        <c:tickLblPos val="nextTo"/>
        <c:crossAx val="39105664"/>
        <c:crosses val="autoZero"/>
        <c:auto val="1"/>
        <c:lblAlgn val="ctr"/>
        <c:lblOffset val="100"/>
        <c:noMultiLvlLbl val="0"/>
      </c:catAx>
      <c:valAx>
        <c:axId val="3910566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39092608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 smtClean="0"/>
              <a:t>100% Stacked</a:t>
            </a:r>
            <a:endParaRPr lang="en-US" dirty="0"/>
          </a:p>
        </c:rich>
      </c:tx>
      <c:layout/>
      <c:overlay val="0"/>
    </c:title>
    <c:autoTitleDeleted val="0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00620160"/>
        <c:axId val="111486848"/>
      </c:barChart>
      <c:catAx>
        <c:axId val="100620160"/>
        <c:scaling>
          <c:orientation val="minMax"/>
        </c:scaling>
        <c:delete val="0"/>
        <c:axPos val="b"/>
        <c:majorTickMark val="out"/>
        <c:minorTickMark val="none"/>
        <c:tickLblPos val="nextTo"/>
        <c:crossAx val="111486848"/>
        <c:crosses val="autoZero"/>
        <c:auto val="1"/>
        <c:lblAlgn val="ctr"/>
        <c:lblOffset val="100"/>
        <c:noMultiLvlLbl val="0"/>
      </c:catAx>
      <c:valAx>
        <c:axId val="111486848"/>
        <c:scaling>
          <c:orientation val="minMax"/>
        </c:scaling>
        <c:delete val="0"/>
        <c:axPos val="l"/>
        <c:majorGridlines/>
        <c:numFmt formatCode="0%" sourceLinked="0"/>
        <c:majorTickMark val="out"/>
        <c:minorTickMark val="none"/>
        <c:tickLblPos val="nextTo"/>
        <c:crossAx val="100620160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smtClean="0"/>
              <a:t>Stacked </a:t>
            </a:r>
            <a:r>
              <a:rPr lang="en-US" smtClean="0"/>
              <a:t>column </a:t>
            </a:r>
            <a:r>
              <a:rPr lang="en-US" dirty="0" smtClean="0"/>
              <a:t>mixed with 100</a:t>
            </a:r>
            <a:r>
              <a:rPr lang="en-US" smtClean="0"/>
              <a:t>% </a:t>
            </a:r>
            <a:r>
              <a:rPr lang="en-US" smtClean="0"/>
              <a:t>stacked </a:t>
            </a:r>
            <a:r>
              <a:rPr lang="en-US" dirty="0" smtClean="0"/>
              <a:t>a</a:t>
            </a:r>
            <a:r>
              <a:rPr lang="en-US" smtClean="0"/>
              <a:t>rea</a:t>
            </a:r>
            <a:endParaRPr lang="en-US" dirty="0"/>
          </a:p>
        </c:rich>
      </c:tx>
      <c:layout/>
      <c:overlay val="0"/>
    </c:title>
    <c:autoTitleDeleted val="0"/>
    <c:plotArea>
      <c:layout/>
      <c:areaChart>
        <c:grouping val="percentStacked"/>
        <c:varyColors val="0"/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15550848"/>
        <c:axId val="117396608"/>
      </c:areaChart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15550848"/>
        <c:axId val="117396608"/>
      </c:barChart>
      <c:catAx>
        <c:axId val="115550848"/>
        <c:scaling>
          <c:orientation val="minMax"/>
        </c:scaling>
        <c:delete val="0"/>
        <c:axPos val="b"/>
        <c:majorTickMark val="out"/>
        <c:minorTickMark val="none"/>
        <c:tickLblPos val="nextTo"/>
        <c:crossAx val="117396608"/>
        <c:crosses val="autoZero"/>
        <c:auto val="1"/>
        <c:lblAlgn val="ctr"/>
        <c:lblOffset val="100"/>
        <c:noMultiLvlLbl val="0"/>
      </c:catAx>
      <c:valAx>
        <c:axId val="117396608"/>
        <c:scaling>
          <c:orientation val="minMax"/>
        </c:scaling>
        <c:delete val="0"/>
        <c:axPos val="l"/>
        <c:majorGridlines/>
        <c:numFmt formatCode="#,##0" sourceLinked="0"/>
        <c:majorTickMark val="out"/>
        <c:minorTickMark val="none"/>
        <c:tickLblPos val="nextTo"/>
        <c:crossAx val="115550848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060F1A-52F6-43A0-8741-317D25BF0158}" type="datetimeFigureOut">
              <a:rPr lang="en-US" smtClean="0"/>
              <a:t>7/7/2014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3C219F-E22C-4B21-AC7F-53063C4899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90371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060F1A-52F6-43A0-8741-317D25BF0158}" type="datetimeFigureOut">
              <a:rPr lang="en-US" smtClean="0"/>
              <a:t>7/7/2014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3C219F-E22C-4B21-AC7F-53063C4899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06799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060F1A-52F6-43A0-8741-317D25BF0158}" type="datetimeFigureOut">
              <a:rPr lang="en-US" smtClean="0"/>
              <a:t>7/7/2014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3C219F-E22C-4B21-AC7F-53063C4899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927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060F1A-52F6-43A0-8741-317D25BF0158}" type="datetimeFigureOut">
              <a:rPr lang="en-US" smtClean="0"/>
              <a:t>7/7/2014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3C219F-E22C-4B21-AC7F-53063C4899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26917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060F1A-52F6-43A0-8741-317D25BF0158}" type="datetimeFigureOut">
              <a:rPr lang="en-US" smtClean="0"/>
              <a:t>7/7/2014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3C219F-E22C-4B21-AC7F-53063C4899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08070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060F1A-52F6-43A0-8741-317D25BF0158}" type="datetimeFigureOut">
              <a:rPr lang="en-US" smtClean="0"/>
              <a:t>7/7/2014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3C219F-E22C-4B21-AC7F-53063C4899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5761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060F1A-52F6-43A0-8741-317D25BF0158}" type="datetimeFigureOut">
              <a:rPr lang="en-US" smtClean="0"/>
              <a:t>7/7/2014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3C219F-E22C-4B21-AC7F-53063C4899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72502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060F1A-52F6-43A0-8741-317D25BF0158}" type="datetimeFigureOut">
              <a:rPr lang="en-US" smtClean="0"/>
              <a:t>7/7/2014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3C219F-E22C-4B21-AC7F-53063C4899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14869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060F1A-52F6-43A0-8741-317D25BF0158}" type="datetimeFigureOut">
              <a:rPr lang="en-US" smtClean="0"/>
              <a:t>7/7/2014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3C219F-E22C-4B21-AC7F-53063C4899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52102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060F1A-52F6-43A0-8741-317D25BF0158}" type="datetimeFigureOut">
              <a:rPr lang="en-US" smtClean="0"/>
              <a:t>7/7/2014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3C219F-E22C-4B21-AC7F-53063C4899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91698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060F1A-52F6-43A0-8741-317D25BF0158}" type="datetimeFigureOut">
              <a:rPr lang="en-US" smtClean="0"/>
              <a:t>7/7/2014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3C219F-E22C-4B21-AC7F-53063C4899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61951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060F1A-52F6-43A0-8741-317D25BF0158}" type="datetimeFigureOut">
              <a:rPr lang="en-US" smtClean="0"/>
              <a:t>7/7/2014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3C219F-E22C-4B21-AC7F-53063C4899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72317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4214600030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202773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/>
          <p:nvPr>
            <p:extLst>
              <p:ext uri="{D42A27DB-BD31-4B8C-83A1-F6EECF244321}">
                <p14:modId xmlns:p14="http://schemas.microsoft.com/office/powerpoint/2010/main" val="4258943522"/>
              </p:ext>
            </p:extLst>
          </p:nvPr>
        </p:nvGraphicFramePr>
        <p:xfrm>
          <a:off x="1524000" y="1371600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878384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2182302956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292504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90</TotalTime>
  <Words>12</Words>
  <Application>Microsoft Office PowerPoint</Application>
  <PresentationFormat>On-screen Show (4:3)</PresentationFormat>
  <Paragraphs>3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Kohei Yoshida</dc:creator>
  <cp:lastModifiedBy>Kohei Yoshida</cp:lastModifiedBy>
  <cp:revision>4</cp:revision>
  <dcterms:created xsi:type="dcterms:W3CDTF">2014-07-07T18:50:55Z</dcterms:created>
  <dcterms:modified xsi:type="dcterms:W3CDTF">2014-07-07T22:54:23Z</dcterms:modified>
</cp:coreProperties>
</file>