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0" r:id="rId1"/>
  </p:sldMasterIdLst>
  <p:notesMasterIdLst>
    <p:notesMasterId r:id="rId3"/>
  </p:notesMasterIdLst>
  <p:sldIdLst>
    <p:sldId id="288" r:id="rId2"/>
  </p:sldIdLst>
  <p:sldSz cx="9144000" cy="6858000" type="screen4x3"/>
  <p:notesSz cx="7772400" cy="10058400"/>
  <p:defaultTextStyle>
    <a:defPPr>
      <a:defRPr lang="en-GB"/>
    </a:defPPr>
    <a:lvl1pPr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57200" rtl="0" eaLnBrk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o" initials="foo" lastIdx="1" clrIdx="0">
    <p:extLst>
      <p:ext uri="{19B8F6BF-5375-455C-9EA6-DF929625EA0E}">
        <p15:presenceInfo xmlns:p15="http://schemas.microsoft.com/office/powerpoint/2012/main" xmlns="" userId="8193b2ed35b6ab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28" autoAdjust="0"/>
    <p:restoredTop sz="95441" autoAdjust="0"/>
  </p:normalViewPr>
  <p:slideViewPr>
    <p:cSldViewPr>
      <p:cViewPr varScale="1">
        <p:scale>
          <a:sx n="75" d="100"/>
          <a:sy n="75" d="100"/>
        </p:scale>
        <p:origin x="-1074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29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5" Type="http://schemas.microsoft.com/office/2011/relationships/chartStyle" Target="style2.xml"/><Relationship Id="rId4" Type="http://schemas.microsoft.com/office/2011/relationships/chartColorStyle" Target="colors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EU!$G$38:$G$45</c:f>
              <c:strCache>
                <c:ptCount val="8"/>
                <c:pt idx="0">
                  <c:v>Netherlands</c:v>
                </c:pt>
                <c:pt idx="1">
                  <c:v>Denmark</c:v>
                </c:pt>
                <c:pt idx="2">
                  <c:v>Norway</c:v>
                </c:pt>
                <c:pt idx="3">
                  <c:v>France</c:v>
                </c:pt>
                <c:pt idx="4">
                  <c:v>Austria</c:v>
                </c:pt>
                <c:pt idx="5">
                  <c:v>UK</c:v>
                </c:pt>
                <c:pt idx="6">
                  <c:v>Germany</c:v>
                </c:pt>
                <c:pt idx="7">
                  <c:v>Spain</c:v>
                </c:pt>
              </c:strCache>
            </c:strRef>
          </c:cat>
          <c:val>
            <c:numRef>
              <c:f>EU!$H$38:$H$45</c:f>
              <c:numCache>
                <c:formatCode>0</c:formatCode>
                <c:ptCount val="8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4</c:v>
                </c:pt>
                <c:pt idx="7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BA5-4E12-B0CD-EB82D45594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6997248"/>
        <c:axId val="106998784"/>
      </c:barChart>
      <c:catAx>
        <c:axId val="10699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998784"/>
        <c:crosses val="autoZero"/>
        <c:auto val="1"/>
        <c:lblAlgn val="ctr"/>
        <c:lblOffset val="100"/>
        <c:noMultiLvlLbl val="0"/>
      </c:catAx>
      <c:valAx>
        <c:axId val="10699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997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0.65964</cdr:x>
      <cdr:y>0.7289</cdr:y>
    </cdr:from>
    <cdr:to>
      <cdr:x>0.91907</cdr:x>
      <cdr:y>1</cdr:y>
    </cdr:to>
    <cdr:sp macro="" textlink="">
      <cdr:nvSpPr>
        <cdr:cNvPr id="2" name="Oval 1"/>
        <cdr:cNvSpPr/>
      </cdr:nvSpPr>
      <cdr:spPr>
        <a:xfrm xmlns:a="http://schemas.openxmlformats.org/drawingml/2006/main">
          <a:off x="4968875" y="3482975"/>
          <a:ext cx="1954212" cy="12954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76200">
          <a:solidFill>
            <a:srgbClr val="FF0000"/>
          </a:solidFill>
        </a:ln>
        <a:effectLst xmlns:a="http://schemas.openxmlformats.org/drawingml/2006/main">
          <a:outerShdw blurRad="40000" dist="23000" dir="10200000" rotWithShape="0">
            <a:srgbClr val="000000">
              <a:alpha val="35000"/>
            </a:srgb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GB"/>
          </a:defPPr>
          <a:lvl1pPr algn="l" defTabSz="457200" rtl="0" eaLnBrk="0" fontAlgn="base" hangingPunct="0">
            <a:lnSpc>
              <a:spcPct val="93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anose="02020603050405020304" pitchFamily="18" charset="0"/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742950" indent="-285750" algn="l" defTabSz="457200" rtl="0" eaLnBrk="0" fontAlgn="base" hangingPunct="0">
            <a:lnSpc>
              <a:spcPct val="93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anose="02020603050405020304" pitchFamily="18" charset="0"/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1143000" indent="-228600" algn="l" defTabSz="457200" rtl="0" eaLnBrk="0" fontAlgn="base" hangingPunct="0">
            <a:lnSpc>
              <a:spcPct val="93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anose="02020603050405020304" pitchFamily="18" charset="0"/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600200" indent="-228600" algn="l" defTabSz="457200" rtl="0" eaLnBrk="0" fontAlgn="base" hangingPunct="0">
            <a:lnSpc>
              <a:spcPct val="93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anose="02020603050405020304" pitchFamily="18" charset="0"/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2057400" indent="-228600" algn="l" defTabSz="457200" rtl="0" eaLnBrk="0" fontAlgn="base" hangingPunct="0">
            <a:lnSpc>
              <a:spcPct val="93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anose="02020603050405020304" pitchFamily="18" charset="0"/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 dirty="0" smtClean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9220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867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0000"/>
              </a:lnSpc>
              <a:buClr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fld id="{F516DA44-65E0-4F46-8831-2ECF32834F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348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Growth in Germany --- both in Microsoft and in Amazon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516DA44-65E0-4F46-8831-2ECF32834F0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0411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A960C-07A0-4C2C-9F9F-461CEFA77A2D}" type="datetimeFigureOut">
              <a:rPr lang="en-US" smtClean="0"/>
              <a:t>4/2/2016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9F7D5-1428-42B7-A4E0-1A3B2240A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2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A960C-07A0-4C2C-9F9F-461CEFA77A2D}" type="datetimeFigureOut">
              <a:rPr lang="en-US" smtClean="0"/>
              <a:t>4/2/2016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9F7D5-1428-42B7-A4E0-1A3B2240A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853668"/>
              </p:ext>
            </p:extLst>
          </p:nvPr>
        </p:nvGraphicFramePr>
        <p:xfrm>
          <a:off x="457200" y="2209800"/>
          <a:ext cx="3749675" cy="3586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4039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5461</TotalTime>
  <Words>11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</dc:title>
  <dc:creator>Bar</dc:creator>
  <cp:keywords>presentation, template</cp:keywords>
  <cp:lastModifiedBy>Andras Timar</cp:lastModifiedBy>
  <cp:revision>145</cp:revision>
  <cp:lastPrinted>1601-01-01T00:00:00Z</cp:lastPrinted>
  <dcterms:created xsi:type="dcterms:W3CDTF">2011-07-15T18:39:04Z</dcterms:created>
  <dcterms:modified xsi:type="dcterms:W3CDTF">2016-04-02T07:52:05Z</dcterms:modified>
</cp:coreProperties>
</file>