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,&quot;K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4034</c:v>
                </c:pt>
                <c:pt idx="1">
                  <c:v>2000</c:v>
                </c:pt>
                <c:pt idx="2">
                  <c:v>300.5</c:v>
                </c:pt>
                <c:pt idx="3">
                  <c:v>510.5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CF-44A9-9131-D4AFF8B10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7874591"/>
        <c:axId val="2108360431"/>
      </c:barChart>
      <c:catAx>
        <c:axId val="2107874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8360431"/>
        <c:crosses val="autoZero"/>
        <c:auto val="1"/>
        <c:lblAlgn val="ctr"/>
        <c:lblOffset val="100"/>
        <c:noMultiLvlLbl val="0"/>
      </c:catAx>
      <c:valAx>
        <c:axId val="2108360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874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B9940B-74A5-4A23-8616-9A391EAD7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6DFA271-437A-4E5F-8017-DF073EDE5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849A9F-2CB8-4A41-B39C-A0EDC109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BBC85D-791C-42CD-A4E1-E0273C505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A5B8D5-A363-49BF-B2D1-50BF75B99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8714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EAEA2-B067-45B5-9F28-59C198A27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0BC5348-145D-4D1C-941E-A905C520A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89A762-4B32-4BC1-BAC1-9EBE6BA1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FAD052-325E-4314-8E82-3CED6A71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E7F7B1-8C00-4F1D-9A66-A8D2AF9F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031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98B5B99-4B54-4303-A9A0-C718AECC0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C11A2D0-6283-4162-BC51-7497C155F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364968-6A0B-4EFA-9299-4580EF01E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230ACA-3472-4BCB-8ACD-3D3EE2BF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AB5FF6-26CB-48F8-8365-99E5F66D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6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6D218B-02FD-4380-A89A-219CCDAD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77E57C-6F3E-4C97-9F48-38B79C5E7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35C04F-695B-4385-867E-8F873ACE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B3AF03-B0DF-4050-B240-F72802689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9D1429B-29F6-48C6-9828-8CA7CA41B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010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4CEFDD-1F46-47CF-B017-77CCE8AF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7E8F58D-AD9A-4216-86E2-C0E6855A9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6C6D7D-79E8-4873-B226-E4D72D063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59ED49-41FE-455F-8ED8-B5A993D0E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025E0AB-8215-4FB0-8CE4-BE9BD853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740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7B595C-7A79-4B01-A661-635E6D296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B6F13F-1862-411F-8462-1019426170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8003EF3-E553-40F7-A9F5-003C5B2F6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3310ACB-33BC-408F-B975-D7F7EAB64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E51666-5A4F-49BD-AD3E-D7864A8AA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0FCB04C-062A-4C03-9FEB-31574132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837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CFF1FF-BDCB-4E8C-8997-E62D58179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DB3855-5CBB-4493-8368-EC9431F5B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D4CB834-77C7-4C03-A0CB-B75F1736D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80A6B0A-D595-481C-9052-E016156D70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2A9E879-770B-4F1C-BDA8-04B0F7425A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93D2005-CB27-41CA-B9FC-8895E03E5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083FBC5-9E28-4CFC-99B1-D6D6A63FF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26FDA91-E938-47D0-A3EA-78E357DE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568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3B2E0A-C2E9-4B5A-BC57-D4B86451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182C538-5FC3-4C76-BEB6-62805790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1843C58-B569-4081-8B62-D91D4A203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D28CFD-35E6-4885-8A05-C7612F84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03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C27D250-0373-436B-9BA9-28E610CBA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5620E6A-5B04-4992-823F-37F3AD8C3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C47E51C-FC18-45F1-A830-D1D0F02BF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76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BFB451-5889-4236-9EC2-496E12A72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C8FCD5-D530-49C6-A852-DE9ACCFE0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70FE3D1-7290-4F53-949F-B3462A543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C271414-826D-4AFD-9653-28F3CFCF1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CB8E983-8214-4D43-813A-8603E2A1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C32E206-2503-44AC-BA7D-EDBA4419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337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04730-58CD-4644-B8F1-B0475D3DF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536E5FD-C9E7-462B-8842-7045DA536B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3373078-195B-4415-93D5-8D6789352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CD177EC-E072-489B-830D-92AC425C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72CF68D-0C7D-4579-9721-A3B8A0AF4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61E810-825F-45AB-940D-580BF4BFB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29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1E001F9-859F-45D1-A479-BEBBCED05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684A5CE-F481-4D53-931B-658E8AECC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C54E9E6-DCEF-48BB-B70C-5117FEE54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8FC1-6DD1-4DFC-8F49-E318C777DD4C}" type="datetimeFigureOut">
              <a:rPr lang="pl-PL" smtClean="0"/>
              <a:t>19.02.2018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6FAF5B-FBAA-47D0-9C29-AAA459F96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9D01EC-150F-4097-ABBF-AA00B2E02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23619-755E-43B1-8799-6F0F1ED56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80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BFD1B885-1D8F-456B-92B7-D4E15FEBCC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231971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32751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1</cp:revision>
  <dcterms:created xsi:type="dcterms:W3CDTF">2018-02-19T16:24:58Z</dcterms:created>
  <dcterms:modified xsi:type="dcterms:W3CDTF">2018-02-19T16:30:32Z</dcterms:modified>
</cp:coreProperties>
</file>