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5.156249682809444E-2"/>
          <c:w val="0.96718749999999987"/>
          <c:h val="0.577373329238474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Arkusz1!$A$2:$A$6</c:f>
              <c:strCache>
                <c:ptCount val="5"/>
                <c:pt idx="0">
                  <c:v>Aaaa</c:v>
                </c:pt>
                <c:pt idx="1">
                  <c:v>Bbbbbbb</c:v>
                </c:pt>
                <c:pt idx="2">
                  <c:v>Ccc</c:v>
                </c:pt>
                <c:pt idx="3">
                  <c:v>Ddddddddddddd</c:v>
                </c:pt>
                <c:pt idx="4">
                  <c:v>Eeiieeee</c:v>
                </c:pt>
              </c:strCache>
            </c:strRef>
          </c:cat>
          <c:val>
            <c:numRef>
              <c:f>Arkusz1!$B$2:$B$6</c:f>
              <c:numCache>
                <c:formatCode>#,##0.0_);\(#,##0.0\);#,##0.0_);@_)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1-4D2C-8984-CAD7AA9D2F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5578703"/>
        <c:axId val="545234495"/>
      </c:barChart>
      <c:catAx>
        <c:axId val="545578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45234495"/>
        <c:crosses val="autoZero"/>
        <c:auto val="1"/>
        <c:lblAlgn val="ctr"/>
        <c:lblOffset val="100"/>
        <c:noMultiLvlLbl val="0"/>
      </c:catAx>
      <c:valAx>
        <c:axId val="54523449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);\(#,##0.0\);#,##0.0_);@_)" sourceLinked="1"/>
        <c:majorTickMark val="none"/>
        <c:minorTickMark val="none"/>
        <c:tickLblPos val="nextTo"/>
        <c:crossAx val="545578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72C52B-0205-4B2A-A7BC-EAB422E12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8C0A20-9C98-4869-A91E-970A320E9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83A4B7-50CB-4B3A-8FCD-5ABF346A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4F7441-1E44-4AFE-9E61-64DDD81A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F20121-F71C-4194-B06C-3B9B6018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93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9D5B5C-D931-4BD7-8963-95A587D1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976053A-6E81-4848-BD76-51750758E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4AB6C1-65EF-47CE-85E9-07537CB8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08A8BC-6187-440A-A660-153DB5742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8244BD-7277-4E0C-9878-0AC0E041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84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DCC4376-73FC-4A8C-8B89-1D5BAE8A9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921C39A-0796-49DA-A456-2CB0F0532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2AD515-D7CA-4C71-860D-48E0FB53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49CBB3-5BBF-480A-94D3-2A65A243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1E219C-1141-4CC7-85E6-6B79882F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0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E86ABE-9ECC-4BCC-AC2D-DA5A9C51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0D0F12-1411-4C71-BF32-BED1C764F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5EC8A4-DD34-47FC-AFF6-652CD14A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505BB0-EA9D-40E8-986A-CEC9621E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5948B6-DC7A-4695-90D6-50011181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87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354183-5173-415D-B0BF-05518D231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052B59-10DF-46C8-B17C-C0B023A9D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3B2205-BA47-40B5-971E-CD9138D3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A141C6-608B-40B8-AA28-03FC21DF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6617C6-0535-4167-BDB5-C7872517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18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61DBF4-2443-4DAD-8FF4-C98AE0CD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CF3827-01BC-497E-BD78-FAC749D45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805FE7-8ACB-40B5-B630-40718D245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1DBC804-7B52-4776-865A-71BDB605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CBCC15F-E2FD-4609-BF4D-E58E50DB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BB08C8-422A-4798-8756-8DF4038E2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2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7F2AFF-DFC6-438C-865A-935E0BF0E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067C71-3F33-4ED3-8DCF-CAB2666C7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81012E-6B11-46CD-A0E6-1CF1F2B07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8CA9EC6-2195-4C4D-94A2-05845A685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229DCBE-EE4A-46B2-B2EB-8D94FAA993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51D94DC-7F44-4806-A88B-16D7F567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ECEE8C6-27AF-4E1A-887E-3F7AF566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07A9268-55D8-4D49-B4AD-C7DDF365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395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A1450F-B3DC-48B5-A2FF-7AE151ED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5BD123B-1300-4203-92A3-5594BBEDB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7C17EC1-D8E6-4D9F-8F44-96A193E9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F9ACD6E-C9F5-4E44-9846-AB072D3D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93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8CFBF1C-D3B2-4B34-A4E2-F07E809C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CCCBDB0-7CD6-4B07-A94F-FF632FB5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5E55001-DFF9-4296-B4D0-61D2E093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8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620D9-FCE4-4FB7-B6C5-A898B40E5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256B22-1465-4A77-B6BF-B67B37877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9CD136D-0D15-4E08-A883-D1DA172A0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E445716-2DA2-42B1-80CC-D894568C8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0B84A25-4271-4D62-81C8-AA803267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221299-41EC-4E0B-AA31-5E404B944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89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5FCA53-D574-4817-B7A2-C9C1C16B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7746424-1A11-466E-BDEF-29C7D3970D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7A01CF5-A020-43A0-8863-EDA7BF0F2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F91455-403F-44E4-8FF9-C50CC11F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0768A5-B3C2-41A7-9C4C-BAB79BFC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F09FE7-20BF-4659-B12D-9988FA0E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46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1733B7-6712-4553-A230-91274BBF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EE7005-EA03-4221-A87B-300FFDDA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4CFAB7-8FE4-4E0C-BFE7-2A3A99BAC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B48C-057A-4CE8-80E4-9559788CA0C7}" type="datetimeFigureOut">
              <a:rPr lang="pl-PL" smtClean="0"/>
              <a:t>03.03.2018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210E17-F427-407B-A666-2AADFED18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396EA9-F420-4D81-822F-91724B46E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2DD5-521C-4368-9545-846D624F3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84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ECEA1FBE-886E-4A64-A552-313CF74728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8958462"/>
              </p:ext>
            </p:extLst>
          </p:nvPr>
        </p:nvGraphicFramePr>
        <p:xfrm>
          <a:off x="4965849" y="956334"/>
          <a:ext cx="2260301" cy="258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257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11</cp:revision>
  <dcterms:created xsi:type="dcterms:W3CDTF">2018-02-22T09:47:29Z</dcterms:created>
  <dcterms:modified xsi:type="dcterms:W3CDTF">2018-03-03T18:06:34Z</dcterms:modified>
</cp:coreProperties>
</file>