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dirty="0" err="1"/>
              <a:t>This</a:t>
            </a:r>
            <a:r>
              <a:rPr lang="hu-HU" baseline="0" dirty="0"/>
              <a:t> is </a:t>
            </a:r>
            <a:r>
              <a:rPr lang="hu-HU" baseline="0" dirty="0" err="1"/>
              <a:t>the</a:t>
            </a:r>
            <a:r>
              <a:rPr lang="hu-HU" baseline="0" dirty="0"/>
              <a:t> main </a:t>
            </a:r>
            <a:r>
              <a:rPr lang="hu-HU" baseline="0" dirty="0" err="1"/>
              <a:t>title</a:t>
            </a:r>
            <a:r>
              <a:rPr lang="hu-HU" baseline="0" dirty="0"/>
              <a:t> of </a:t>
            </a:r>
            <a:r>
              <a:rPr lang="hu-HU" baseline="0" dirty="0" err="1"/>
              <a:t>the</a:t>
            </a:r>
            <a:r>
              <a:rPr lang="hu-HU" baseline="0" dirty="0"/>
              <a:t> </a:t>
            </a:r>
            <a:r>
              <a:rPr lang="hu-HU" baseline="0" dirty="0" err="1"/>
              <a:t>chart</a:t>
            </a:r>
            <a:endParaRPr lang="en-US" dirty="0"/>
          </a:p>
        </c:rich>
      </c:tx>
      <c:overlay val="0"/>
      <c:spPr>
        <a:blipFill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1. adatsor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Munka1!$A$2:$A$5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Munka1!$B$2:$B$5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A3-471E-8DFB-2368B81453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7532088"/>
        <c:axId val="327536352"/>
      </c:barChart>
      <c:catAx>
        <c:axId val="327532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27536352"/>
        <c:crosses val="autoZero"/>
        <c:auto val="1"/>
        <c:lblAlgn val="ctr"/>
        <c:lblOffset val="100"/>
        <c:noMultiLvlLbl val="0"/>
      </c:catAx>
      <c:valAx>
        <c:axId val="327536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27532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4D464BB-282A-411C-A1EB-B9DA25EF41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BA8C60A-9FEF-4473-B76A-9D2D902EB2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9E2A041-885B-4E4A-A405-9A1B8D9CD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B1B98-98A7-4983-8179-CE9F6AD72985}" type="datetimeFigureOut">
              <a:rPr lang="hu-HU" smtClean="0"/>
              <a:t>2018.07.26.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3FA09E0-D13C-4813-A7D9-81D17C21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30C13C4-865C-4441-90AE-3C60D3DF5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57A5-1113-4803-8287-6F701376108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8391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1610AD4-796F-4517-B508-D9510991F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8294032C-892C-421D-92B8-8447BA5B1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97C5D09-853C-4057-A516-E8ED0DE26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B1B98-98A7-4983-8179-CE9F6AD72985}" type="datetimeFigureOut">
              <a:rPr lang="hu-HU" smtClean="0"/>
              <a:t>2018.07.26.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0B4A509-4C95-4B5B-A26F-538A76ACE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DE96F82-15F7-4CEB-9624-2F5B5B989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57A5-1113-4803-8287-6F701376108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2218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54A185CB-7875-455A-B3C6-4A6B7A2656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E9406273-25C7-46CD-88B8-A435553A2A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9053324-32D5-4456-A25C-32B555FCB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B1B98-98A7-4983-8179-CE9F6AD72985}" type="datetimeFigureOut">
              <a:rPr lang="hu-HU" smtClean="0"/>
              <a:t>2018.07.26.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2E1DE9C-72E1-493B-884D-9277EAB5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9845D43-0436-4E2F-A24F-E9F1C39C9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57A5-1113-4803-8287-6F701376108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3205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F201E9B-DEE4-4235-9E7B-A8C95AA48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1E81461-1EF6-4DC6-9CB2-A774FEFF2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6995284-258E-4512-9C9F-4350FEFB3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B1B98-98A7-4983-8179-CE9F6AD72985}" type="datetimeFigureOut">
              <a:rPr lang="hu-HU" smtClean="0"/>
              <a:t>2018.07.26.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706C7A1-2E2C-4B51-B0F9-03003E3F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B44F023-A623-44D4-9C26-9A2E1EF7D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57A5-1113-4803-8287-6F701376108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4376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E484D66-7A79-4111-B7E9-8365EC1E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8F69B43-E553-40ED-AB70-927A1D178B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F5CE3FA-BD85-4402-BFBA-EB2EE2555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B1B98-98A7-4983-8179-CE9F6AD72985}" type="datetimeFigureOut">
              <a:rPr lang="hu-HU" smtClean="0"/>
              <a:t>2018.07.26.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C5B6287-5952-478B-A2BB-16E3C341C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22CD36C-1EB1-4AA1-A695-274B5693B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57A5-1113-4803-8287-6F701376108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408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71BE38B-A4E4-4426-87BA-4AE60C257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0E3A46B-F20C-4059-A7E7-BABD826DFC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841A25A-1F63-4950-B7AD-9C14E4F7BF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78018E4-6550-43A3-85DF-9C8D16AA1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B1B98-98A7-4983-8179-CE9F6AD72985}" type="datetimeFigureOut">
              <a:rPr lang="hu-HU" smtClean="0"/>
              <a:t>2018.07.26.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F666856-BBC7-4898-954C-B4C7E3175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228B364B-FE77-412B-A882-8113E275F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57A5-1113-4803-8287-6F701376108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719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77F2CD0-4848-44D7-BC23-51E602DF9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9CEE6D3-F718-4281-9444-E6BE6D009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4892BE90-31D2-4CC4-BA14-80B427F84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AB1A9548-46F6-499A-A38A-F2C3C0419C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D16B3F3F-8333-4FFD-B47A-9C00CD5289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487B8902-4AC0-47B6-A408-4BF8E0A3F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B1B98-98A7-4983-8179-CE9F6AD72985}" type="datetimeFigureOut">
              <a:rPr lang="hu-HU" smtClean="0"/>
              <a:t>2018.07.26.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BADBA0BB-7085-4888-9165-F8E925A19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37F8F95F-8879-4EE5-9EBB-1CB6BE16C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57A5-1113-4803-8287-6F701376108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182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6C6B5FE-5383-47AB-BEBC-B7B5C98E3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95D3A9B9-0791-4C41-9B32-D5E8E5AC5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B1B98-98A7-4983-8179-CE9F6AD72985}" type="datetimeFigureOut">
              <a:rPr lang="hu-HU" smtClean="0"/>
              <a:t>2018.07.26.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6B038ED0-15A5-41EC-8BD0-6DAF4510D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7F170C5C-08E6-4EA0-B8F4-7BAC3005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57A5-1113-4803-8287-6F701376108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3846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B2FBB79A-C0A5-4A6C-ACFA-2EA92EAA0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B1B98-98A7-4983-8179-CE9F6AD72985}" type="datetimeFigureOut">
              <a:rPr lang="hu-HU" smtClean="0"/>
              <a:t>2018.07.26.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36107BF6-0F3D-4D1D-A740-A2760311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1C06DFFB-75D6-4079-9EC2-CAF354A04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57A5-1113-4803-8287-6F701376108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8676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7705A6-16E9-49E8-9BEA-E7E46948C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F2EC0E3-C253-409C-ADEB-EF3BF7BC3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704E20C-CFC1-42C4-AFD9-D84D769D9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ECD923E5-DC88-42E2-BFD6-DF13C9C34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B1B98-98A7-4983-8179-CE9F6AD72985}" type="datetimeFigureOut">
              <a:rPr lang="hu-HU" smtClean="0"/>
              <a:t>2018.07.26.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C993ABE4-909B-4788-B4A9-1C6A64121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E85D86BF-2489-469D-B2D1-A2D559E5F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57A5-1113-4803-8287-6F701376108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8065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2323C0B-7B7D-4544-8E43-DCC6BA9CC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30249B11-C299-4BDF-828C-88AA20F466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3708B03-13B5-4375-8933-6A427BC80D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D5FF4EBC-50E6-4042-8E25-11395DC73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B1B98-98A7-4983-8179-CE9F6AD72985}" type="datetimeFigureOut">
              <a:rPr lang="hu-HU" smtClean="0"/>
              <a:t>2018.07.26.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35562067-B209-432E-8792-E13600281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8AFDB84A-ACA7-42A3-A391-8973EEDCF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57A5-1113-4803-8287-6F701376108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7319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CDCEC0DA-8A0F-43EE-AE4B-A36DB8E17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00B3676-411E-4A62-AAF2-80568BBD78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F8CE8DB-EFB8-48D7-BF87-7B5129A863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B1B98-98A7-4983-8179-CE9F6AD72985}" type="datetimeFigureOut">
              <a:rPr lang="hu-HU" smtClean="0"/>
              <a:t>2018.07.26.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499146E-242C-4E5A-BE05-CE439F9024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D9C1F5B-A583-4566-95EC-29DF12F72B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C57A5-1113-4803-8287-6F701376108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230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DF5759F-6993-4C84-B5ED-42512E968F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6965F588-9D49-4BF3-AD0F-F51D7F28D2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2272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BEEE7F0-041E-4708-992A-42B96FA10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6" name="Tartalom helye 5">
            <a:extLst>
              <a:ext uri="{FF2B5EF4-FFF2-40B4-BE49-F238E27FC236}">
                <a16:creationId xmlns:a16="http://schemas.microsoft.com/office/drawing/2014/main" id="{1686BF9A-EC2C-44BF-8A19-B05A2643B3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683135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1488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Szélesvásznú</PresentationFormat>
  <Paragraphs>1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Office-téma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Varga Balázs</dc:creator>
  <cp:lastModifiedBy>Varga Balázs</cp:lastModifiedBy>
  <cp:revision>1</cp:revision>
  <dcterms:created xsi:type="dcterms:W3CDTF">2018-07-26T10:42:32Z</dcterms:created>
  <dcterms:modified xsi:type="dcterms:W3CDTF">2018-07-26T10:43:24Z</dcterms:modified>
</cp:coreProperties>
</file>