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3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2">
          <p15:clr>
            <a:srgbClr val="A4A3A4"/>
          </p15:clr>
        </p15:guide>
        <p15:guide id="2" pos="54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BFDEEA"/>
    <a:srgbClr val="FF3366"/>
    <a:srgbClr val="091925"/>
    <a:srgbClr val="123451"/>
    <a:srgbClr val="07131C"/>
    <a:srgbClr val="0D263A"/>
    <a:srgbClr val="336699"/>
    <a:srgbClr val="00FF80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4" autoAdjust="0"/>
    <p:restoredTop sz="96210" autoAdjust="0"/>
  </p:normalViewPr>
  <p:slideViewPr>
    <p:cSldViewPr>
      <p:cViewPr varScale="1">
        <p:scale>
          <a:sx n="87" d="100"/>
          <a:sy n="87" d="100"/>
        </p:scale>
        <p:origin x="738" y="90"/>
      </p:cViewPr>
      <p:guideLst>
        <p:guide orient="horz" pos="902"/>
        <p:guide pos="54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 bit of data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mmm\-yy</c:formatCode>
                <c:ptCount val="16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  <c:pt idx="12">
                  <c:v>41548</c:v>
                </c:pt>
                <c:pt idx="13">
                  <c:v>41579</c:v>
                </c:pt>
                <c:pt idx="14">
                  <c:v>41609</c:v>
                </c:pt>
                <c:pt idx="15">
                  <c:v>41640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13</c:v>
                </c:pt>
                <c:pt idx="5">
                  <c:v>19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</c:v>
                </c:pt>
                <c:pt idx="13">
                  <c:v>3</c:v>
                </c:pt>
                <c:pt idx="14">
                  <c:v>5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mmm\-yy</c:formatCode>
                <c:ptCount val="16"/>
                <c:pt idx="0">
                  <c:v>41183</c:v>
                </c:pt>
                <c:pt idx="1">
                  <c:v>41214</c:v>
                </c:pt>
                <c:pt idx="2">
                  <c:v>41244</c:v>
                </c:pt>
                <c:pt idx="3">
                  <c:v>41275</c:v>
                </c:pt>
                <c:pt idx="4">
                  <c:v>41306</c:v>
                </c:pt>
                <c:pt idx="5">
                  <c:v>41334</c:v>
                </c:pt>
                <c:pt idx="6">
                  <c:v>41365</c:v>
                </c:pt>
                <c:pt idx="7">
                  <c:v>41395</c:v>
                </c:pt>
                <c:pt idx="8">
                  <c:v>41426</c:v>
                </c:pt>
                <c:pt idx="9">
                  <c:v>41456</c:v>
                </c:pt>
                <c:pt idx="10">
                  <c:v>41487</c:v>
                </c:pt>
                <c:pt idx="11">
                  <c:v>41518</c:v>
                </c:pt>
                <c:pt idx="12">
                  <c:v>41548</c:v>
                </c:pt>
                <c:pt idx="13">
                  <c:v>41579</c:v>
                </c:pt>
                <c:pt idx="14">
                  <c:v>41609</c:v>
                </c:pt>
                <c:pt idx="15">
                  <c:v>41640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409216"/>
        <c:axId val="103409776"/>
      </c:barChart>
      <c:dateAx>
        <c:axId val="10340921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409776"/>
        <c:crosses val="autoZero"/>
        <c:auto val="1"/>
        <c:lblOffset val="100"/>
        <c:baseTimeUnit val="months"/>
      </c:dateAx>
      <c:valAx>
        <c:axId val="103409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3409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F7FF7-50CD-D74F-8521-E72DB68B670C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F62F-B370-7346-B33C-1C487BFE615A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80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1DD9B-E140-4D76-B427-DF4838D859EA}" type="datetimeFigureOut">
              <a:rPr lang="en-US" smtClean="0"/>
              <a:pPr/>
              <a:t>7/31/2015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67C37-924A-4F8E-82E0-C3470BACC8B3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580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365760" y="0"/>
            <a:ext cx="8762890" cy="274320"/>
          </a:xfrm>
          <a:noFill/>
        </p:spPr>
        <p:txBody>
          <a:bodyPr lIns="91440" tIns="45720" rIns="91440" bIns="45720" anchor="ctr" anchorCtr="0">
            <a:noAutofit/>
          </a:bodyPr>
          <a:lstStyle>
            <a:lvl1pPr marL="0" indent="0">
              <a:buFontTx/>
              <a:buNone/>
              <a:defRPr sz="1000" b="0" cap="all" normalizeH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6676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400800"/>
            <a:ext cx="9143999" cy="459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914400"/>
            <a:ext cx="841248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0475" y="6492240"/>
            <a:ext cx="482185" cy="36576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defRPr sz="1400" b="1">
                <a:solidFill>
                  <a:srgbClr val="7F7F7F"/>
                </a:solidFill>
              </a:defRPr>
            </a:lvl1pPr>
          </a:lstStyle>
          <a:p>
            <a:fld id="{F39628E0-47A7-46CE-98F3-6986F46F7576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686800" cy="565967"/>
          </a:xfrm>
          <a:prstGeom prst="rect">
            <a:avLst/>
          </a:prstGeom>
          <a:gradFill flip="none" rotWithShape="1">
            <a:gsLst>
              <a:gs pos="0">
                <a:srgbClr val="006699">
                  <a:alpha val="75000"/>
                </a:srgbClr>
              </a:gs>
              <a:gs pos="7000">
                <a:srgbClr val="006699">
                  <a:alpha val="75000"/>
                </a:srgbClr>
              </a:gs>
              <a:gs pos="8000">
                <a:schemeClr val="bg1">
                  <a:alpha val="0"/>
                </a:schemeClr>
              </a:gs>
            </a:gsLst>
            <a:lin ang="16200000" scaled="0"/>
            <a:tileRect/>
          </a:gradFill>
        </p:spPr>
        <p:txBody>
          <a:bodyPr vert="horz" wrap="square" lIns="0" tIns="45720" rIns="91440" bIns="13716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1" y="6245352"/>
            <a:ext cx="9144001" cy="155448"/>
            <a:chOff x="-1" y="6245352"/>
            <a:chExt cx="9144001" cy="155448"/>
          </a:xfrm>
        </p:grpSpPr>
        <p:grpSp>
          <p:nvGrpSpPr>
            <p:cNvPr id="2" name="Group 1"/>
            <p:cNvGrpSpPr/>
            <p:nvPr userDrawn="1"/>
          </p:nvGrpSpPr>
          <p:grpSpPr>
            <a:xfrm>
              <a:off x="-1" y="6245352"/>
              <a:ext cx="9144001" cy="155448"/>
              <a:chOff x="-1" y="6019800"/>
              <a:chExt cx="9144001" cy="155448"/>
            </a:xfrm>
          </p:grpSpPr>
          <p:sp>
            <p:nvSpPr>
              <p:cNvPr id="21" name="Rectangle 20"/>
              <p:cNvSpPr/>
              <p:nvPr userDrawn="1"/>
            </p:nvSpPr>
            <p:spPr>
              <a:xfrm>
                <a:off x="0" y="6019800"/>
                <a:ext cx="9144000" cy="155448"/>
              </a:xfrm>
              <a:prstGeom prst="rect">
                <a:avLst/>
              </a:prstGeom>
              <a:solidFill>
                <a:srgbClr val="006699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 userDrawn="1"/>
            </p:nvSpPr>
            <p:spPr>
              <a:xfrm>
                <a:off x="0" y="6019800"/>
                <a:ext cx="5257800" cy="155448"/>
              </a:xfrm>
              <a:prstGeom prst="rect">
                <a:avLst/>
              </a:prstGeom>
              <a:solidFill>
                <a:srgbClr val="006699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 userDrawn="1"/>
            </p:nvSpPr>
            <p:spPr>
              <a:xfrm>
                <a:off x="-1" y="6019800"/>
                <a:ext cx="2857501" cy="155448"/>
              </a:xfrm>
              <a:prstGeom prst="rect">
                <a:avLst/>
              </a:prstGeom>
              <a:solidFill>
                <a:srgbClr val="006699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 userDrawn="1"/>
            </p:nvSpPr>
            <p:spPr>
              <a:xfrm>
                <a:off x="1" y="6019800"/>
                <a:ext cx="1371600" cy="155448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/>
            <p:cNvSpPr/>
            <p:nvPr userDrawn="1"/>
          </p:nvSpPr>
          <p:spPr>
            <a:xfrm>
              <a:off x="-1" y="6246876"/>
              <a:ext cx="457841" cy="152400"/>
            </a:xfrm>
            <a:prstGeom prst="rect">
              <a:avLst/>
            </a:prstGeom>
            <a:solidFill>
              <a:srgbClr val="FF33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8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3200" b="1" kern="1200" spc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–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934200" y="1600200"/>
            <a:ext cx="738664" cy="328883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wrap="square" rtlCol="0">
            <a:spAutoFit/>
          </a:bodyPr>
          <a:lstStyle/>
          <a:p>
            <a:r>
              <a:rPr lang="en-US" sz="1200" b="1" dirty="0" smtClean="0"/>
              <a:t>FOUR</a:t>
            </a:r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1612434"/>
            <a:ext cx="369332" cy="3276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wrap="square" rtlCol="0">
            <a:spAutoFit/>
          </a:bodyPr>
          <a:lstStyle/>
          <a:p>
            <a:r>
              <a:rPr lang="en-US" sz="1200" b="1" dirty="0" smtClean="0"/>
              <a:t>THREE</a:t>
            </a:r>
            <a:endParaRPr lang="en-US" sz="12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819401" y="1615143"/>
            <a:ext cx="677108" cy="3276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wrap="square" rtlCol="0">
            <a:spAutoFit/>
          </a:bodyPr>
          <a:lstStyle/>
          <a:p>
            <a:endParaRPr lang="en-US" sz="1200" b="1" dirty="0" smtClean="0"/>
          </a:p>
          <a:p>
            <a:r>
              <a:rPr lang="en-US" sz="1200" b="1" dirty="0" smtClean="0"/>
              <a:t>TWO</a:t>
            </a:r>
            <a:endParaRPr lang="en-US" sz="1200" b="1" dirty="0" smtClean="0"/>
          </a:p>
          <a:p>
            <a:endParaRPr lang="en-US" sz="8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286000" y="1615143"/>
            <a:ext cx="369332" cy="3276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wrap="square" rtlCol="0">
            <a:spAutoFit/>
          </a:bodyPr>
          <a:lstStyle/>
          <a:p>
            <a:r>
              <a:rPr lang="en-US" sz="1200" b="1" dirty="0" smtClean="0"/>
              <a:t>ONE</a:t>
            </a:r>
            <a:endParaRPr lang="en-US" sz="1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628E0-47A7-46CE-98F3-6986F46F757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43739"/>
          </a:xfrm>
        </p:spPr>
        <p:txBody>
          <a:bodyPr/>
          <a:lstStyle/>
          <a:p>
            <a:r>
              <a:rPr lang="en-US" dirty="0" smtClean="0"/>
              <a:t>Import test: categories are dates</a:t>
            </a:r>
            <a:endParaRPr lang="en-US" dirty="0"/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3707234328"/>
              </p:ext>
            </p:extLst>
          </p:nvPr>
        </p:nvGraphicFramePr>
        <p:xfrm>
          <a:off x="533400" y="1128563"/>
          <a:ext cx="79248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161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light">
  <a:themeElements>
    <a:clrScheme name="EpamCorp">
      <a:dk1>
        <a:sysClr val="windowText" lastClr="000000"/>
      </a:dk1>
      <a:lt1>
        <a:sysClr val="window" lastClr="FFFFFF"/>
      </a:lt1>
      <a:dk2>
        <a:srgbClr val="123451"/>
      </a:dk2>
      <a:lt2>
        <a:srgbClr val="FFFFFF"/>
      </a:lt2>
      <a:accent1>
        <a:srgbClr val="006699"/>
      </a:accent1>
      <a:accent2>
        <a:srgbClr val="FF3366"/>
      </a:accent2>
      <a:accent3>
        <a:srgbClr val="666699"/>
      </a:accent3>
      <a:accent4>
        <a:srgbClr val="339999"/>
      </a:accent4>
      <a:accent5>
        <a:srgbClr val="999933"/>
      </a:accent5>
      <a:accent6>
        <a:srgbClr val="FF9933"/>
      </a:accent6>
      <a:hlink>
        <a:srgbClr val="006699"/>
      </a:hlink>
      <a:folHlink>
        <a:srgbClr val="666699"/>
      </a:folHlink>
    </a:clrScheme>
    <a:fontScheme name="Epam2">
      <a:majorFont>
        <a:latin typeface="Franklin Gothic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33406</TotalTime>
  <Words>15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Franklin Gothic Medium</vt:lpstr>
      <vt:lpstr>ppt-light</vt:lpstr>
      <vt:lpstr>Import test: categories are dates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Denis_Kovalev@epam.com</dc:creator>
  <cp:lastModifiedBy>eliot</cp:lastModifiedBy>
  <cp:revision>887</cp:revision>
  <cp:lastPrinted>2012-02-27T18:53:02Z</cp:lastPrinted>
  <dcterms:created xsi:type="dcterms:W3CDTF">2011-09-13T23:33:50Z</dcterms:created>
  <dcterms:modified xsi:type="dcterms:W3CDTF">2015-07-31T17:31:05Z</dcterms:modified>
</cp:coreProperties>
</file>