
<file path=[Content_Types].xml><?xml version="1.0" encoding="utf-8"?>
<Types xmlns="http://schemas.openxmlformats.org/package/2006/content-types">
  <Default Extension="bin" ContentType="application/vnd.ms-office.activeX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activeX/activeX1.xml" ContentType="application/vnd.ms-office.activeX+xml"/>
  <Override PartName="/ppt/activeX/activeX2.xml" ContentType="application/vnd.ms-office.activeX+xml"/>
  <Override PartName="/ppt/activeX/activeX3.xml" ContentType="application/vnd.ms-office.activeX+xml"/>
  <Override PartName="/ppt/activeX/activeX4.xml" ContentType="application/vnd.ms-office.activeX+xml"/>
  <Override PartName="/ppt/activeX/activeX5.xml" ContentType="application/vnd.ms-office.activeX+xml"/>
  <Override PartName="/ppt/activeX/activeX6.xml" ContentType="application/vnd.ms-office.activeX+xml"/>
  <Override PartName="/ppt/activeX/activeX7.xml" ContentType="application/vnd.ms-office.activeX+xml"/>
  <Override PartName="/ppt/activeX/activeX8.xml" ContentType="application/vnd.ms-office.activeX+xml"/>
  <Override PartName="/ppt/activeX/activeX9.xml" ContentType="application/vnd.ms-office.activeX+xml"/>
  <Override PartName="/ppt/activeX/activeX10.xml" ContentType="application/vnd.ms-office.activeX+xml"/>
  <Override PartName="/ppt/activeX/activeX11.xml" ContentType="application/vnd.ms-office.activeX+xml"/>
  <Override PartName="/ppt/activeX/activeX12.xml" ContentType="application/vnd.ms-office.activeX+xml"/>
  <Override PartName="/ppt/activeX/activeX13.xml" ContentType="application/vnd.ms-office.activeX+xml"/>
  <Override PartName="/ppt/activeX/activeX14.xml" ContentType="application/vnd.ms-office.activeX+xml"/>
  <Override PartName="/ppt/activeX/activeX15.xml" ContentType="application/vnd.ms-office.activeX+xml"/>
  <Override PartName="/ppt/activeX/activeX16.xml" ContentType="application/vnd.ms-office.activeX+xml"/>
  <Override PartName="/ppt/activeX/activeX17.xml" ContentType="application/vnd.ms-office.activeX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_rels/activeX10.xml.rels><?xml version="1.0" encoding="UTF-8" standalone="yes"?>
<Relationships xmlns="http://schemas.openxmlformats.org/package/2006/relationships"><Relationship Id="rId1" Type="http://schemas.microsoft.com/office/2006/relationships/activeXControlBinary" Target="activeX10.bin"/></Relationships>
</file>

<file path=ppt/activeX/_rels/activeX11.xml.rels><?xml version="1.0" encoding="UTF-8" standalone="yes"?>
<Relationships xmlns="http://schemas.openxmlformats.org/package/2006/relationships"><Relationship Id="rId1" Type="http://schemas.microsoft.com/office/2006/relationships/activeXControlBinary" Target="activeX11.bin"/></Relationships>
</file>

<file path=ppt/activeX/_rels/activeX12.xml.rels><?xml version="1.0" encoding="UTF-8" standalone="yes"?>
<Relationships xmlns="http://schemas.openxmlformats.org/package/2006/relationships"><Relationship Id="rId1" Type="http://schemas.microsoft.com/office/2006/relationships/activeXControlBinary" Target="activeX12.bin"/></Relationships>
</file>

<file path=ppt/activeX/_rels/activeX13.xml.rels><?xml version="1.0" encoding="UTF-8" standalone="yes"?>
<Relationships xmlns="http://schemas.openxmlformats.org/package/2006/relationships"><Relationship Id="rId1" Type="http://schemas.microsoft.com/office/2006/relationships/activeXControlBinary" Target="activeX13.bin"/></Relationships>
</file>

<file path=ppt/activeX/_rels/activeX14.xml.rels><?xml version="1.0" encoding="UTF-8" standalone="yes"?>
<Relationships xmlns="http://schemas.openxmlformats.org/package/2006/relationships"><Relationship Id="rId1" Type="http://schemas.microsoft.com/office/2006/relationships/activeXControlBinary" Target="activeX14.bin"/></Relationships>
</file>

<file path=ppt/activeX/_rels/activeX15.xml.rels><?xml version="1.0" encoding="UTF-8" standalone="yes"?>
<Relationships xmlns="http://schemas.openxmlformats.org/package/2006/relationships"><Relationship Id="rId1" Type="http://schemas.microsoft.com/office/2006/relationships/activeXControlBinary" Target="activeX15.bin"/></Relationships>
</file>

<file path=ppt/activeX/_rels/activeX16.xml.rels><?xml version="1.0" encoding="UTF-8" standalone="yes"?>
<Relationships xmlns="http://schemas.openxmlformats.org/package/2006/relationships"><Relationship Id="rId1" Type="http://schemas.microsoft.com/office/2006/relationships/activeXControlBinary" Target="activeX16.bin"/></Relationships>
</file>

<file path=ppt/activeX/_rels/activeX17.xml.rels><?xml version="1.0" encoding="UTF-8" standalone="yes"?>
<Relationships xmlns="http://schemas.openxmlformats.org/package/2006/relationships"><Relationship Id="rId1" Type="http://schemas.microsoft.com/office/2006/relationships/activeXControlBinary" Target="activeX17.bin"/></Relationships>
</file>

<file path=ppt/activeX/_rels/activeX2.xml.rels><?xml version="1.0" encoding="UTF-8" standalone="yes"?>
<Relationships xmlns="http://schemas.openxmlformats.org/package/2006/relationships"><Relationship Id="rId1" Type="http://schemas.microsoft.com/office/2006/relationships/activeXControlBinary" Target="activeX2.bin"/></Relationships>
</file>

<file path=ppt/activeX/_rels/activeX3.xml.rels><?xml version="1.0" encoding="UTF-8" standalone="yes"?>
<Relationships xmlns="http://schemas.openxmlformats.org/package/2006/relationships"><Relationship Id="rId1" Type="http://schemas.microsoft.com/office/2006/relationships/activeXControlBinary" Target="activeX3.bin"/></Relationships>
</file>

<file path=ppt/activeX/_rels/activeX4.xml.rels><?xml version="1.0" encoding="UTF-8" standalone="yes"?>
<Relationships xmlns="http://schemas.openxmlformats.org/package/2006/relationships"><Relationship Id="rId1" Type="http://schemas.microsoft.com/office/2006/relationships/activeXControlBinary" Target="activeX4.bin"/></Relationships>
</file>

<file path=ppt/activeX/_rels/activeX5.xml.rels><?xml version="1.0" encoding="UTF-8" standalone="yes"?>
<Relationships xmlns="http://schemas.openxmlformats.org/package/2006/relationships"><Relationship Id="rId1" Type="http://schemas.microsoft.com/office/2006/relationships/activeXControlBinary" Target="activeX5.bin"/></Relationships>
</file>

<file path=ppt/activeX/_rels/activeX6.xml.rels><?xml version="1.0" encoding="UTF-8" standalone="yes"?>
<Relationships xmlns="http://schemas.openxmlformats.org/package/2006/relationships"><Relationship Id="rId1" Type="http://schemas.microsoft.com/office/2006/relationships/activeXControlBinary" Target="activeX6.bin"/></Relationships>
</file>

<file path=ppt/activeX/_rels/activeX7.xml.rels><?xml version="1.0" encoding="UTF-8" standalone="yes"?>
<Relationships xmlns="http://schemas.openxmlformats.org/package/2006/relationships"><Relationship Id="rId1" Type="http://schemas.microsoft.com/office/2006/relationships/activeXControlBinary" Target="activeX7.bin"/></Relationships>
</file>

<file path=ppt/activeX/_rels/activeX8.xml.rels><?xml version="1.0" encoding="UTF-8" standalone="yes"?>
<Relationships xmlns="http://schemas.openxmlformats.org/package/2006/relationships"><Relationship Id="rId1" Type="http://schemas.microsoft.com/office/2006/relationships/activeXControlBinary" Target="activeX8.bin"/></Relationships>
</file>

<file path=ppt/activeX/_rels/activeX9.xml.rels><?xml version="1.0" encoding="UTF-8" standalone="yes"?>
<Relationships xmlns="http://schemas.openxmlformats.org/package/2006/relationships"><Relationship Id="rId1" Type="http://schemas.microsoft.com/office/2006/relationships/activeXControlBinary" Target="activeX9.bin"/></Relationships>
</file>

<file path=ppt/activeX/activeX1.xml><?xml version="1.0" encoding="utf-8"?>
<ax:ocx xmlns:ax="http://schemas.microsoft.com/office/2006/activeX" xmlns:r="http://schemas.openxmlformats.org/officeDocument/2006/relationships" ax:classid="{D7053240-CE69-11CD-A777-00DD01143C57}" ax:persistence="persistStorage" r:id="rId1"/>
</file>

<file path=ppt/activeX/activeX10.xml><?xml version="1.0" encoding="utf-8"?>
<ax:ocx xmlns:ax="http://schemas.microsoft.com/office/2006/activeX" xmlns:r="http://schemas.openxmlformats.org/officeDocument/2006/relationships" ax:classid="{D7053240-CE69-11CD-A777-00DD01143C57}" ax:persistence="persistStorage" r:id="rId1"/>
</file>

<file path=ppt/activeX/activeX11.xml><?xml version="1.0" encoding="utf-8"?>
<ax:ocx xmlns:ax="http://schemas.microsoft.com/office/2006/activeX" xmlns:r="http://schemas.openxmlformats.org/officeDocument/2006/relationships" ax:classid="{D7053240-CE69-11CD-A777-00DD01143C57}" ax:persistence="persistStorage" r:id="rId1"/>
</file>

<file path=ppt/activeX/activeX12.xml><?xml version="1.0" encoding="utf-8"?>
<ax:ocx xmlns:ax="http://schemas.microsoft.com/office/2006/activeX" xmlns:r="http://schemas.openxmlformats.org/officeDocument/2006/relationships" ax:classid="{D7053240-CE69-11CD-A777-00DD01143C57}" ax:persistence="persistStorage" r:id="rId1"/>
</file>

<file path=ppt/activeX/activeX13.xml><?xml version="1.0" encoding="utf-8"?>
<ax:ocx xmlns:ax="http://schemas.microsoft.com/office/2006/activeX" xmlns:r="http://schemas.openxmlformats.org/officeDocument/2006/relationships" ax:classid="{D7053240-CE69-11CD-A777-00DD01143C57}" ax:persistence="persistStorage" r:id="rId1"/>
</file>

<file path=ppt/activeX/activeX14.xml><?xml version="1.0" encoding="utf-8"?>
<ax:ocx xmlns:ax="http://schemas.microsoft.com/office/2006/activeX" xmlns:r="http://schemas.openxmlformats.org/officeDocument/2006/relationships" ax:classid="{4C599241-6926-101B-9992-00000B65C6F9}" ax:persistence="persistStorage" r:id="rId1"/>
</file>

<file path=ppt/activeX/activeX15.xml><?xml version="1.0" encoding="utf-8"?>
<ax:ocx xmlns:ax="http://schemas.microsoft.com/office/2006/activeX" xmlns:r="http://schemas.openxmlformats.org/officeDocument/2006/relationships" ax:classid="{4C599241-6926-101B-9992-00000B65C6F9}" ax:persistence="persistStorage" r:id="rId1"/>
</file>

<file path=ppt/activeX/activeX16.xml><?xml version="1.0" encoding="utf-8"?>
<ax:ocx xmlns:ax="http://schemas.microsoft.com/office/2006/activeX" xmlns:r="http://schemas.openxmlformats.org/officeDocument/2006/relationships" ax:classid="{4C599241-6926-101B-9992-00000B65C6F9}" ax:persistence="persistStorage" r:id="rId1"/>
</file>

<file path=ppt/activeX/activeX17.xml><?xml version="1.0" encoding="utf-8"?>
<ax:ocx xmlns:ax="http://schemas.microsoft.com/office/2006/activeX" xmlns:r="http://schemas.openxmlformats.org/officeDocument/2006/relationships" ax:classid="{4C599241-6926-101B-9992-00000B65C6F9}" ax:persistence="persistStorage" r:id="rId1"/>
</file>

<file path=ppt/activeX/activeX2.xml><?xml version="1.0" encoding="utf-8"?>
<ax:ocx xmlns:ax="http://schemas.microsoft.com/office/2006/activeX" xmlns:r="http://schemas.openxmlformats.org/officeDocument/2006/relationships" ax:classid="{D7053240-CE69-11CD-A777-00DD01143C57}" ax:persistence="persistStorage" r:id="rId1"/>
</file>

<file path=ppt/activeX/activeX3.xml><?xml version="1.0" encoding="utf-8"?>
<ax:ocx xmlns:ax="http://schemas.microsoft.com/office/2006/activeX" xmlns:r="http://schemas.openxmlformats.org/officeDocument/2006/relationships" ax:classid="{D7053240-CE69-11CD-A777-00DD01143C57}" ax:persistence="persistStorage" r:id="rId1"/>
</file>

<file path=ppt/activeX/activeX4.xml><?xml version="1.0" encoding="utf-8"?>
<ax:ocx xmlns:ax="http://schemas.microsoft.com/office/2006/activeX" xmlns:r="http://schemas.openxmlformats.org/officeDocument/2006/relationships" ax:classid="{D7053240-CE69-11CD-A777-00DD01143C57}" ax:persistence="persistStorage" r:id="rId1"/>
</file>

<file path=ppt/activeX/activeX5.xml><?xml version="1.0" encoding="utf-8"?>
<ax:ocx xmlns:ax="http://schemas.microsoft.com/office/2006/activeX" xmlns:r="http://schemas.openxmlformats.org/officeDocument/2006/relationships" ax:classid="{D7053240-CE69-11CD-A777-00DD01143C57}" ax:persistence="persistStorage" r:id="rId1"/>
</file>

<file path=ppt/activeX/activeX6.xml><?xml version="1.0" encoding="utf-8"?>
<ax:ocx xmlns:ax="http://schemas.microsoft.com/office/2006/activeX" xmlns:r="http://schemas.openxmlformats.org/officeDocument/2006/relationships" ax:classid="{D7053240-CE69-11CD-A777-00DD01143C57}" ax:persistence="persistStorage" r:id="rId1"/>
</file>

<file path=ppt/activeX/activeX7.xml><?xml version="1.0" encoding="utf-8"?>
<ax:ocx xmlns:ax="http://schemas.microsoft.com/office/2006/activeX" xmlns:r="http://schemas.openxmlformats.org/officeDocument/2006/relationships" ax:classid="{D7053240-CE69-11CD-A777-00DD01143C57}" ax:persistence="persistStorage" r:id="rId1"/>
</file>

<file path=ppt/activeX/activeX8.xml><?xml version="1.0" encoding="utf-8"?>
<ax:ocx xmlns:ax="http://schemas.microsoft.com/office/2006/activeX" xmlns:r="http://schemas.openxmlformats.org/officeDocument/2006/relationships" ax:classid="{D7053240-CE69-11CD-A777-00DD01143C57}" ax:persistence="persistStorage" r:id="rId1"/>
</file>

<file path=ppt/activeX/activeX9.xml><?xml version="1.0" encoding="utf-8"?>
<ax:ocx xmlns:ax="http://schemas.microsoft.com/office/2006/activeX" xmlns:r="http://schemas.openxmlformats.org/officeDocument/2006/relationships" ax:classid="{D7053240-CE69-11CD-A777-00DD01143C57}" ax:persistence="persistStorage" r:id="rId1"/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13" Type="http://schemas.openxmlformats.org/officeDocument/2006/relationships/image" Target="../media/image13.wmf"/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12" Type="http://schemas.openxmlformats.org/officeDocument/2006/relationships/image" Target="../media/image12.wmf"/><Relationship Id="rId17" Type="http://schemas.openxmlformats.org/officeDocument/2006/relationships/image" Target="../media/image17.wmf"/><Relationship Id="rId2" Type="http://schemas.openxmlformats.org/officeDocument/2006/relationships/image" Target="../media/image2.wmf"/><Relationship Id="rId16" Type="http://schemas.openxmlformats.org/officeDocument/2006/relationships/image" Target="../media/image16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11" Type="http://schemas.openxmlformats.org/officeDocument/2006/relationships/image" Target="../media/image11.wmf"/><Relationship Id="rId5" Type="http://schemas.openxmlformats.org/officeDocument/2006/relationships/image" Target="../media/image5.wmf"/><Relationship Id="rId15" Type="http://schemas.openxmlformats.org/officeDocument/2006/relationships/image" Target="../media/image15.wmf"/><Relationship Id="rId10" Type="http://schemas.openxmlformats.org/officeDocument/2006/relationships/image" Target="../media/image10.wmf"/><Relationship Id="rId4" Type="http://schemas.openxmlformats.org/officeDocument/2006/relationships/image" Target="../media/image4.wmf"/><Relationship Id="rId9" Type="http://schemas.openxmlformats.org/officeDocument/2006/relationships/image" Target="../media/image9.wmf"/><Relationship Id="rId14" Type="http://schemas.openxmlformats.org/officeDocument/2006/relationships/image" Target="../media/image1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A63615-6131-4081-B272-F32ED64BF0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B083DA2-DB1F-4BB2-848B-FEB30D5121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hu-H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67900E-AE26-415B-9D9E-908507C0B5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BA28D-2064-4ECA-B0EE-BD078FB18B0B}" type="datetimeFigureOut">
              <a:rPr lang="hu-HU" smtClean="0"/>
              <a:t>2017.08.12.</a:t>
            </a:fld>
            <a:endParaRPr lang="hu-H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B28294-3CC3-4C66-A747-F53EE08028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7B19FC-1E9F-4A5E-89B7-3214FFA985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F466D-B5BB-43BF-815B-DB142A11C09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893092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478A2B-D47B-4328-AA61-9AE1D159F5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FF3CB75-F249-474F-89DF-1959195428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8F5C45-A9BF-4C3E-BE90-2EF38998A1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BA28D-2064-4ECA-B0EE-BD078FB18B0B}" type="datetimeFigureOut">
              <a:rPr lang="hu-HU" smtClean="0"/>
              <a:t>2017.08.12.</a:t>
            </a:fld>
            <a:endParaRPr lang="hu-H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44BEC5-42E0-47AD-A4A5-CBC988E90A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7956F8-1053-430D-9C7B-12412CC0A1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F466D-B5BB-43BF-815B-DB142A11C09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991690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94D336B-E489-4B96-85E2-03F01CBB673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4690947-37F8-44D1-8D7B-941616E481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C7F2B8-F548-4E58-8BC6-9573DAF563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BA28D-2064-4ECA-B0EE-BD078FB18B0B}" type="datetimeFigureOut">
              <a:rPr lang="hu-HU" smtClean="0"/>
              <a:t>2017.08.12.</a:t>
            </a:fld>
            <a:endParaRPr lang="hu-H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666EEB-E683-4DF5-AE2B-A8FFD34B08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C9633B-5346-4503-8F23-066F1A5784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F466D-B5BB-43BF-815B-DB142A11C09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322068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791C4B-5A2F-4B07-9E47-FCE0034290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7C4BF8-2BB6-44F5-9D74-63C66A527E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3599D3-E421-4652-B5A3-93EDC64251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BA28D-2064-4ECA-B0EE-BD078FB18B0B}" type="datetimeFigureOut">
              <a:rPr lang="hu-HU" smtClean="0"/>
              <a:t>2017.08.12.</a:t>
            </a:fld>
            <a:endParaRPr lang="hu-H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A18C6E-7174-42F3-B61C-78B6254D36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B35D21-F17A-4538-9329-E03ADDA7F2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F466D-B5BB-43BF-815B-DB142A11C09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88111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BF1238-C1B1-448E-BD78-1DC687B133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A0A2D4-8FB7-4747-87AA-7638FE7B9A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87C21C-CEB3-4A0D-8FCE-A64A64C74E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BA28D-2064-4ECA-B0EE-BD078FB18B0B}" type="datetimeFigureOut">
              <a:rPr lang="hu-HU" smtClean="0"/>
              <a:t>2017.08.12.</a:t>
            </a:fld>
            <a:endParaRPr lang="hu-H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E58F74-D0E1-4083-825B-B0CC628234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78449E-45D6-4C13-8B13-D13DF5673E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F466D-B5BB-43BF-815B-DB142A11C09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36353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C3FA52-3BFB-4BE5-86E8-DA53348E7F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B96BBC-D1C7-4EC1-994A-D49145013D8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665865C-46B0-4E25-AF36-ABDE4E3211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1D3002-FE86-4C0F-8834-6D6433CB0A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BA28D-2064-4ECA-B0EE-BD078FB18B0B}" type="datetimeFigureOut">
              <a:rPr lang="hu-HU" smtClean="0"/>
              <a:t>2017.08.12.</a:t>
            </a:fld>
            <a:endParaRPr lang="hu-H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B69D91-2727-44E8-8A70-1B9DF36F1C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5AC0CCC-93F6-493B-B4D3-2045BF8D51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F466D-B5BB-43BF-815B-DB142A11C09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321357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99FA32-44DC-4223-82AF-81B5033583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14AA2A-62B3-42A0-A87C-22EE283AC7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063C138-8097-4FD4-8D82-C9170D1D08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FC921A7-A3E5-4B3C-A0E5-4A695AEE011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4E06C63-4954-4ACD-937A-F7338E8E58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BC115B2-E55D-4DF6-8680-8E649D2A9C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BA28D-2064-4ECA-B0EE-BD078FB18B0B}" type="datetimeFigureOut">
              <a:rPr lang="hu-HU" smtClean="0"/>
              <a:t>2017.08.12.</a:t>
            </a:fld>
            <a:endParaRPr lang="hu-H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1818089-FA70-43F6-BE24-78346E890A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2813BF4-E9EA-42BD-A3C9-FA14A6E671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F466D-B5BB-43BF-815B-DB142A11C09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979110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ED3B49-3623-4449-867C-BC67A82883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CDD87B8-16D7-42FB-A7FA-CE6AF62F1C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BA28D-2064-4ECA-B0EE-BD078FB18B0B}" type="datetimeFigureOut">
              <a:rPr lang="hu-HU" smtClean="0"/>
              <a:t>2017.08.12.</a:t>
            </a:fld>
            <a:endParaRPr lang="hu-H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2E124B1-2A36-49A3-B444-04133B3E9A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BFA0F4-A2E3-4315-8816-574D49EBE0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F466D-B5BB-43BF-815B-DB142A11C09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480257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4946D31-5A12-4811-B849-7C5AC314E4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BA28D-2064-4ECA-B0EE-BD078FB18B0B}" type="datetimeFigureOut">
              <a:rPr lang="hu-HU" smtClean="0"/>
              <a:t>2017.08.12.</a:t>
            </a:fld>
            <a:endParaRPr lang="hu-H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C5A0E04-1969-4DEE-8730-53ED190285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B8CA27-6B98-4C6D-9EDB-193B4A7CC0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F466D-B5BB-43BF-815B-DB142A11C09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764966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337E1D-5604-4896-8AF5-C01054FC1C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17B28B-720F-4C8A-8200-ACB5F67233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FEFBE6F-3816-4E24-9A1A-591AC8A6AC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24E58BF-64C2-40FA-9A7B-326A8D4E91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BA28D-2064-4ECA-B0EE-BD078FB18B0B}" type="datetimeFigureOut">
              <a:rPr lang="hu-HU" smtClean="0"/>
              <a:t>2017.08.12.</a:t>
            </a:fld>
            <a:endParaRPr lang="hu-H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49056A-94AB-4E9D-8D03-F147124214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8AEF94-909B-4F7F-AB82-73390F759D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F466D-B5BB-43BF-815B-DB142A11C09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178308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BA2D62-02B3-4CD5-865E-09F8AD4EB9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E5E1477-9BF7-491C-94F8-CF7C2E6F032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EF95ECF-9245-4932-A2D7-E0FCAD50A3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725069D-69EB-42E0-9627-564AFE30B1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BA28D-2064-4ECA-B0EE-BD078FB18B0B}" type="datetimeFigureOut">
              <a:rPr lang="hu-HU" smtClean="0"/>
              <a:t>2017.08.12.</a:t>
            </a:fld>
            <a:endParaRPr lang="hu-H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A9C33B1-5537-4830-B484-75CDB63775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7F313B2-1C9A-4FAD-A8D6-5479715DB3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F466D-B5BB-43BF-815B-DB142A11C09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620158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9855D59-0485-4D30-A0BF-94BCA245B8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415952-200B-4EF0-B942-C85F59F02F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B31D96-9EED-452C-A148-3CE94884EA1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2BA28D-2064-4ECA-B0EE-BD078FB18B0B}" type="datetimeFigureOut">
              <a:rPr lang="hu-HU" smtClean="0"/>
              <a:t>2017.08.12.</a:t>
            </a:fld>
            <a:endParaRPr lang="hu-H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62424E-A553-4828-ABF1-A4E8485825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9248BB-5824-49C2-8281-FEB6FC131F0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DF466D-B5BB-43BF-815B-DB142A11C09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736928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control" Target="../activeX/activeX12.xml"/><Relationship Id="rId18" Type="http://schemas.openxmlformats.org/officeDocument/2006/relationships/control" Target="../activeX/activeX17.xml"/><Relationship Id="rId26" Type="http://schemas.openxmlformats.org/officeDocument/2006/relationships/image" Target="../media/image7.wmf"/><Relationship Id="rId3" Type="http://schemas.openxmlformats.org/officeDocument/2006/relationships/control" Target="../activeX/activeX2.xml"/><Relationship Id="rId21" Type="http://schemas.openxmlformats.org/officeDocument/2006/relationships/image" Target="../media/image2.wmf"/><Relationship Id="rId34" Type="http://schemas.openxmlformats.org/officeDocument/2006/relationships/image" Target="../media/image15.wmf"/><Relationship Id="rId7" Type="http://schemas.openxmlformats.org/officeDocument/2006/relationships/control" Target="../activeX/activeX6.xml"/><Relationship Id="rId12" Type="http://schemas.openxmlformats.org/officeDocument/2006/relationships/control" Target="../activeX/activeX11.xml"/><Relationship Id="rId17" Type="http://schemas.openxmlformats.org/officeDocument/2006/relationships/control" Target="../activeX/activeX16.xml"/><Relationship Id="rId25" Type="http://schemas.openxmlformats.org/officeDocument/2006/relationships/image" Target="../media/image6.wmf"/><Relationship Id="rId33" Type="http://schemas.openxmlformats.org/officeDocument/2006/relationships/image" Target="../media/image14.wmf"/><Relationship Id="rId2" Type="http://schemas.openxmlformats.org/officeDocument/2006/relationships/control" Target="../activeX/activeX1.xml"/><Relationship Id="rId16" Type="http://schemas.openxmlformats.org/officeDocument/2006/relationships/control" Target="../activeX/activeX15.xml"/><Relationship Id="rId20" Type="http://schemas.openxmlformats.org/officeDocument/2006/relationships/image" Target="../media/image1.wmf"/><Relationship Id="rId29" Type="http://schemas.openxmlformats.org/officeDocument/2006/relationships/image" Target="../media/image10.wmf"/><Relationship Id="rId1" Type="http://schemas.openxmlformats.org/officeDocument/2006/relationships/vmlDrawing" Target="../drawings/vmlDrawing1.vml"/><Relationship Id="rId6" Type="http://schemas.openxmlformats.org/officeDocument/2006/relationships/control" Target="../activeX/activeX5.xml"/><Relationship Id="rId11" Type="http://schemas.openxmlformats.org/officeDocument/2006/relationships/control" Target="../activeX/activeX10.xml"/><Relationship Id="rId24" Type="http://schemas.openxmlformats.org/officeDocument/2006/relationships/image" Target="../media/image5.wmf"/><Relationship Id="rId32" Type="http://schemas.openxmlformats.org/officeDocument/2006/relationships/image" Target="../media/image13.wmf"/><Relationship Id="rId5" Type="http://schemas.openxmlformats.org/officeDocument/2006/relationships/control" Target="../activeX/activeX4.xml"/><Relationship Id="rId15" Type="http://schemas.openxmlformats.org/officeDocument/2006/relationships/control" Target="../activeX/activeX14.xml"/><Relationship Id="rId23" Type="http://schemas.openxmlformats.org/officeDocument/2006/relationships/image" Target="../media/image4.wmf"/><Relationship Id="rId28" Type="http://schemas.openxmlformats.org/officeDocument/2006/relationships/image" Target="../media/image9.wmf"/><Relationship Id="rId36" Type="http://schemas.openxmlformats.org/officeDocument/2006/relationships/image" Target="../media/image17.wmf"/><Relationship Id="rId10" Type="http://schemas.openxmlformats.org/officeDocument/2006/relationships/control" Target="../activeX/activeX9.xml"/><Relationship Id="rId19" Type="http://schemas.openxmlformats.org/officeDocument/2006/relationships/slideLayout" Target="../slideLayouts/slideLayout1.xml"/><Relationship Id="rId31" Type="http://schemas.openxmlformats.org/officeDocument/2006/relationships/image" Target="../media/image12.wmf"/><Relationship Id="rId4" Type="http://schemas.openxmlformats.org/officeDocument/2006/relationships/control" Target="../activeX/activeX3.xml"/><Relationship Id="rId9" Type="http://schemas.openxmlformats.org/officeDocument/2006/relationships/control" Target="../activeX/activeX8.xml"/><Relationship Id="rId14" Type="http://schemas.openxmlformats.org/officeDocument/2006/relationships/control" Target="../activeX/activeX13.xml"/><Relationship Id="rId22" Type="http://schemas.openxmlformats.org/officeDocument/2006/relationships/image" Target="../media/image3.wmf"/><Relationship Id="rId27" Type="http://schemas.openxmlformats.org/officeDocument/2006/relationships/image" Target="../media/image8.wmf"/><Relationship Id="rId30" Type="http://schemas.openxmlformats.org/officeDocument/2006/relationships/image" Target="../media/image11.wmf"/><Relationship Id="rId35" Type="http://schemas.openxmlformats.org/officeDocument/2006/relationships/image" Target="../media/image16.wmf"/><Relationship Id="rId8" Type="http://schemas.openxmlformats.org/officeDocument/2006/relationships/control" Target="../activeX/activeX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controls>
      <mc:AlternateContent xmlns:mc="http://schemas.openxmlformats.org/markup-compatibility/2006">
        <mc:Choice xmlns:v="urn:schemas-microsoft-com:vml" Requires="v">
          <p:control spid="1140" name="CommandButton1" r:id="rId2" imgW="1828800" imgH="1085760"/>
        </mc:Choice>
        <mc:Fallback>
          <p:control name="CommandButton1" r:id="rId2" imgW="1828800" imgH="1085760">
            <p:pic>
              <p:nvPicPr>
                <p:cNvPr id="8" name="CommandButton1">
                  <a:extLst>
                    <a:ext uri="{FF2B5EF4-FFF2-40B4-BE49-F238E27FC236}">
                      <a16:creationId xmlns:a16="http://schemas.microsoft.com/office/drawing/2014/main" id="{0D8F0DF2-2AB5-4299-B0E4-B36A5EB0C268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20"/>
                <a:stretch>
                  <a:fillRect/>
                </a:stretch>
              </p:blipFill>
              <p:spPr>
                <a:xfrm>
                  <a:off x="516766" y="463895"/>
                  <a:ext cx="1828869" cy="1086609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141" name="CommandButton2" r:id="rId3" imgW="1828800" imgH="1085760"/>
        </mc:Choice>
        <mc:Fallback>
          <p:control name="CommandButton2" r:id="rId3" imgW="1828800" imgH="1085760">
            <p:pic>
              <p:nvPicPr>
                <p:cNvPr id="9" name="CommandButton2">
                  <a:extLst>
                    <a:ext uri="{FF2B5EF4-FFF2-40B4-BE49-F238E27FC236}">
                      <a16:creationId xmlns:a16="http://schemas.microsoft.com/office/drawing/2014/main" id="{2B37D3F9-F31B-47C2-B109-96F6D7221EE4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21"/>
                <a:stretch>
                  <a:fillRect/>
                </a:stretch>
              </p:blipFill>
              <p:spPr>
                <a:xfrm>
                  <a:off x="2617236" y="463895"/>
                  <a:ext cx="1828869" cy="1086609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142" name="CommandButton3" r:id="rId4" imgW="1828800" imgH="1085760"/>
        </mc:Choice>
        <mc:Fallback>
          <p:control name="CommandButton3" r:id="rId4" imgW="1828800" imgH="1085760">
            <p:pic>
              <p:nvPicPr>
                <p:cNvPr id="10" name="CommandButton3">
                  <a:extLst>
                    <a:ext uri="{FF2B5EF4-FFF2-40B4-BE49-F238E27FC236}">
                      <a16:creationId xmlns:a16="http://schemas.microsoft.com/office/drawing/2014/main" id="{06380B0F-413A-45CB-91B5-907AEE57F6AB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22"/>
                <a:stretch>
                  <a:fillRect/>
                </a:stretch>
              </p:blipFill>
              <p:spPr>
                <a:xfrm>
                  <a:off x="4850227" y="463894"/>
                  <a:ext cx="1828869" cy="1086609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143" name="CommandButton4" r:id="rId5" imgW="1828800" imgH="1085760"/>
        </mc:Choice>
        <mc:Fallback>
          <p:control name="CommandButton4" r:id="rId5" imgW="1828800" imgH="1085760">
            <p:pic>
              <p:nvPicPr>
                <p:cNvPr id="11" name="CommandButton4">
                  <a:extLst>
                    <a:ext uri="{FF2B5EF4-FFF2-40B4-BE49-F238E27FC236}">
                      <a16:creationId xmlns:a16="http://schemas.microsoft.com/office/drawing/2014/main" id="{51B9560C-FB17-46A9-B4D9-259DCDFCCA1B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23"/>
                <a:stretch>
                  <a:fillRect/>
                </a:stretch>
              </p:blipFill>
              <p:spPr>
                <a:xfrm>
                  <a:off x="7083218" y="463894"/>
                  <a:ext cx="1828869" cy="1086609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144" name="CommandButton5" r:id="rId6" imgW="1828800" imgH="1085760"/>
        </mc:Choice>
        <mc:Fallback>
          <p:control name="CommandButton5" r:id="rId6" imgW="1828800" imgH="1085760">
            <p:pic>
              <p:nvPicPr>
                <p:cNvPr id="12" name="CommandButton5">
                  <a:extLst>
                    <a:ext uri="{FF2B5EF4-FFF2-40B4-BE49-F238E27FC236}">
                      <a16:creationId xmlns:a16="http://schemas.microsoft.com/office/drawing/2014/main" id="{F0709570-C2D1-4F94-8981-E7AFDAB9B376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24"/>
                <a:stretch>
                  <a:fillRect/>
                </a:stretch>
              </p:blipFill>
              <p:spPr>
                <a:xfrm>
                  <a:off x="9256540" y="463894"/>
                  <a:ext cx="1828869" cy="1086609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145" name="CommandButton6" r:id="rId7" imgW="1828800" imgH="1085760"/>
        </mc:Choice>
        <mc:Fallback>
          <p:control name="CommandButton6" r:id="rId7" imgW="1828800" imgH="1085760">
            <p:pic>
              <p:nvPicPr>
                <p:cNvPr id="13" name="CommandButton6">
                  <a:extLst>
                    <a:ext uri="{FF2B5EF4-FFF2-40B4-BE49-F238E27FC236}">
                      <a16:creationId xmlns:a16="http://schemas.microsoft.com/office/drawing/2014/main" id="{4AE8DECD-627A-4E49-9CBE-2392309DADE1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25"/>
                <a:stretch>
                  <a:fillRect/>
                </a:stretch>
              </p:blipFill>
              <p:spPr>
                <a:xfrm>
                  <a:off x="516766" y="1769234"/>
                  <a:ext cx="1828869" cy="1086609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146" name="CommandButton7" r:id="rId8" imgW="1828800" imgH="1085760"/>
        </mc:Choice>
        <mc:Fallback>
          <p:control name="CommandButton7" r:id="rId8" imgW="1828800" imgH="1085760">
            <p:pic>
              <p:nvPicPr>
                <p:cNvPr id="14" name="CommandButton7">
                  <a:extLst>
                    <a:ext uri="{FF2B5EF4-FFF2-40B4-BE49-F238E27FC236}">
                      <a16:creationId xmlns:a16="http://schemas.microsoft.com/office/drawing/2014/main" id="{1DE89907-81EE-4160-BFBC-E10CF20B99E9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26"/>
                <a:stretch>
                  <a:fillRect/>
                </a:stretch>
              </p:blipFill>
              <p:spPr>
                <a:xfrm>
                  <a:off x="2617235" y="1769233"/>
                  <a:ext cx="1828869" cy="1086609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147" name="CommandButton8" r:id="rId9" imgW="1828800" imgH="1085760"/>
        </mc:Choice>
        <mc:Fallback>
          <p:control name="CommandButton8" r:id="rId9" imgW="1828800" imgH="1085760">
            <p:pic>
              <p:nvPicPr>
                <p:cNvPr id="15" name="CommandButton8">
                  <a:extLst>
                    <a:ext uri="{FF2B5EF4-FFF2-40B4-BE49-F238E27FC236}">
                      <a16:creationId xmlns:a16="http://schemas.microsoft.com/office/drawing/2014/main" id="{9645B78A-FA75-41ED-8144-DD9070CCB4D5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27"/>
                <a:stretch>
                  <a:fillRect/>
                </a:stretch>
              </p:blipFill>
              <p:spPr>
                <a:xfrm>
                  <a:off x="4850227" y="1769233"/>
                  <a:ext cx="1828869" cy="1086609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148" name="CommandButton9" r:id="rId10" imgW="1828800" imgH="1085760"/>
        </mc:Choice>
        <mc:Fallback>
          <p:control name="CommandButton9" r:id="rId10" imgW="1828800" imgH="1085760">
            <p:pic>
              <p:nvPicPr>
                <p:cNvPr id="16" name="CommandButton9">
                  <a:extLst>
                    <a:ext uri="{FF2B5EF4-FFF2-40B4-BE49-F238E27FC236}">
                      <a16:creationId xmlns:a16="http://schemas.microsoft.com/office/drawing/2014/main" id="{CD3648C2-7209-4051-818C-A29EDADB5DB3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28"/>
                <a:stretch>
                  <a:fillRect/>
                </a:stretch>
              </p:blipFill>
              <p:spPr>
                <a:xfrm>
                  <a:off x="7083218" y="1769233"/>
                  <a:ext cx="1828869" cy="1086609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149" name="CommandButton10" r:id="rId11" imgW="1828800" imgH="1085760"/>
        </mc:Choice>
        <mc:Fallback>
          <p:control name="CommandButton10" r:id="rId11" imgW="1828800" imgH="1085760">
            <p:pic>
              <p:nvPicPr>
                <p:cNvPr id="17" name="CommandButton10">
                  <a:extLst>
                    <a:ext uri="{FF2B5EF4-FFF2-40B4-BE49-F238E27FC236}">
                      <a16:creationId xmlns:a16="http://schemas.microsoft.com/office/drawing/2014/main" id="{98C3B042-9DE7-4A7F-9315-C85C9231AB18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29"/>
                <a:stretch>
                  <a:fillRect/>
                </a:stretch>
              </p:blipFill>
              <p:spPr>
                <a:xfrm>
                  <a:off x="9316209" y="1769232"/>
                  <a:ext cx="1828869" cy="1086609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150" name="CommandButton11" r:id="rId12" imgW="1828800" imgH="1085760"/>
        </mc:Choice>
        <mc:Fallback>
          <p:control name="CommandButton11" r:id="rId12" imgW="1828800" imgH="1085760">
            <p:pic>
              <p:nvPicPr>
                <p:cNvPr id="18" name="CommandButton11">
                  <a:extLst>
                    <a:ext uri="{FF2B5EF4-FFF2-40B4-BE49-F238E27FC236}">
                      <a16:creationId xmlns:a16="http://schemas.microsoft.com/office/drawing/2014/main" id="{BAE96277-A79C-430F-BE9F-10279F2E967C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30"/>
                <a:stretch>
                  <a:fillRect/>
                </a:stretch>
              </p:blipFill>
              <p:spPr>
                <a:xfrm>
                  <a:off x="516765" y="3074573"/>
                  <a:ext cx="1828869" cy="1086609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151" name="CommandButton12" r:id="rId13" imgW="1828800" imgH="1085760"/>
        </mc:Choice>
        <mc:Fallback>
          <p:control name="CommandButton12" r:id="rId13" imgW="1828800" imgH="1085760">
            <p:pic>
              <p:nvPicPr>
                <p:cNvPr id="19" name="CommandButton12">
                  <a:extLst>
                    <a:ext uri="{FF2B5EF4-FFF2-40B4-BE49-F238E27FC236}">
                      <a16:creationId xmlns:a16="http://schemas.microsoft.com/office/drawing/2014/main" id="{B3AA01A7-581C-4575-B606-0742ADB134A2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31"/>
                <a:stretch>
                  <a:fillRect/>
                </a:stretch>
              </p:blipFill>
              <p:spPr>
                <a:xfrm>
                  <a:off x="2617235" y="3074571"/>
                  <a:ext cx="1828869" cy="1086609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152" name="CommandButton13" r:id="rId14" imgW="1828800" imgH="1085760"/>
        </mc:Choice>
        <mc:Fallback>
          <p:control name="CommandButton13" r:id="rId14" imgW="1828800" imgH="1085760">
            <p:pic>
              <p:nvPicPr>
                <p:cNvPr id="20" name="CommandButton13">
                  <a:extLst>
                    <a:ext uri="{FF2B5EF4-FFF2-40B4-BE49-F238E27FC236}">
                      <a16:creationId xmlns:a16="http://schemas.microsoft.com/office/drawing/2014/main" id="{6D49BF93-764F-4A7A-ABA2-20A8AB02779C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32"/>
                <a:stretch>
                  <a:fillRect/>
                </a:stretch>
              </p:blipFill>
              <p:spPr>
                <a:xfrm>
                  <a:off x="4850227" y="3074571"/>
                  <a:ext cx="1828869" cy="1086609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153" name="Image1" r:id="rId15" imgW="1666800" imgH="1085760"/>
        </mc:Choice>
        <mc:Fallback>
          <p:control name="Image1" r:id="rId15" imgW="1666800" imgH="1085760">
            <p:pic>
              <p:nvPicPr>
                <p:cNvPr id="23" name="Image1">
                  <a:extLst>
                    <a:ext uri="{FF2B5EF4-FFF2-40B4-BE49-F238E27FC236}">
                      <a16:creationId xmlns:a16="http://schemas.microsoft.com/office/drawing/2014/main" id="{0278DDDE-F3A3-4DE9-9F4B-1F3BD7272881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33"/>
                <a:stretch>
                  <a:fillRect/>
                </a:stretch>
              </p:blipFill>
              <p:spPr>
                <a:xfrm>
                  <a:off x="596174" y="4599401"/>
                  <a:ext cx="1670050" cy="1085850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154" name="Image2" r:id="rId16" imgW="1666800" imgH="1085760"/>
        </mc:Choice>
        <mc:Fallback>
          <p:control name="Image2" r:id="rId16" imgW="1666800" imgH="1085760">
            <p:pic>
              <p:nvPicPr>
                <p:cNvPr id="24" name="Image2">
                  <a:extLst>
                    <a:ext uri="{FF2B5EF4-FFF2-40B4-BE49-F238E27FC236}">
                      <a16:creationId xmlns:a16="http://schemas.microsoft.com/office/drawing/2014/main" id="{19F46353-4BDB-43BA-8B77-D5FA57706547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34"/>
                <a:stretch>
                  <a:fillRect/>
                </a:stretch>
              </p:blipFill>
              <p:spPr>
                <a:xfrm>
                  <a:off x="2617235" y="4599401"/>
                  <a:ext cx="1670050" cy="1085850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155" name="Image3" r:id="rId17" imgW="1666800" imgH="1085760"/>
        </mc:Choice>
        <mc:Fallback>
          <p:control name="Image3" r:id="rId17" imgW="1666800" imgH="1085760">
            <p:pic>
              <p:nvPicPr>
                <p:cNvPr id="21" name="Image3">
                  <a:extLst>
                    <a:ext uri="{FF2B5EF4-FFF2-40B4-BE49-F238E27FC236}">
                      <a16:creationId xmlns:a16="http://schemas.microsoft.com/office/drawing/2014/main" id="{6701214C-B7AF-447E-9E85-9A9EDEFA8E0B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35"/>
                <a:stretch>
                  <a:fillRect/>
                </a:stretch>
              </p:blipFill>
              <p:spPr>
                <a:xfrm>
                  <a:off x="4850226" y="4599401"/>
                  <a:ext cx="1670050" cy="1085850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156" name="Image4" r:id="rId18" imgW="1666800" imgH="1085760"/>
        </mc:Choice>
        <mc:Fallback>
          <p:control name="Image4" r:id="rId18" imgW="1666800" imgH="1085760">
            <p:pic>
              <p:nvPicPr>
                <p:cNvPr id="22" name="Image4">
                  <a:extLst>
                    <a:ext uri="{FF2B5EF4-FFF2-40B4-BE49-F238E27FC236}">
                      <a16:creationId xmlns:a16="http://schemas.microsoft.com/office/drawing/2014/main" id="{B2412784-B4F7-4F60-A81A-C5A5D2D86896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36"/>
                <a:stretch>
                  <a:fillRect/>
                </a:stretch>
              </p:blipFill>
              <p:spPr>
                <a:xfrm>
                  <a:off x="7083218" y="4599401"/>
                  <a:ext cx="1670050" cy="1085850"/>
                </a:xfrm>
                <a:prstGeom prst="rect">
                  <a:avLst/>
                </a:prstGeom>
              </p:spPr>
            </p:pic>
          </p:control>
        </mc:Fallback>
      </mc:AlternateContent>
    </p:controls>
    <p:extLst>
      <p:ext uri="{BB962C8B-B14F-4D97-AF65-F5344CB8AC3E}">
        <p14:creationId xmlns:p14="http://schemas.microsoft.com/office/powerpoint/2010/main" val="14396021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8</cp:revision>
  <dcterms:created xsi:type="dcterms:W3CDTF">2017-08-11T22:45:37Z</dcterms:created>
  <dcterms:modified xsi:type="dcterms:W3CDTF">2017-08-11T23:49:49Z</dcterms:modified>
</cp:coreProperties>
</file>