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414319" y="2457206"/>
            <a:ext cx="5018990" cy="886397"/>
          </a:xfrm>
        </p:spPr>
        <p:txBody>
          <a:bodyPr wrap="square" lIns="0" tIns="0" rIns="0" bIns="0" anchor="b" anchorCtr="0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FontTx/>
              <a:buNone/>
              <a:defRPr sz="3200" b="1" i="0" baseline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414319" y="3388898"/>
            <a:ext cx="5018990" cy="276999"/>
          </a:xfrm>
        </p:spPr>
        <p:txBody>
          <a:bodyPr wrap="square" lIns="0" tIns="0" rIns="0" bIns="0">
            <a:spAutoFit/>
          </a:bodyPr>
          <a:lstStyle>
            <a:lvl1pPr marL="0" indent="0" algn="r">
              <a:buFontTx/>
              <a:buNone/>
              <a:defRPr sz="1800" b="0" i="1" baseline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r">
              <a:buFontTx/>
              <a:buNone/>
              <a:defRPr sz="2000">
                <a:solidFill>
                  <a:srgbClr val="7A7878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914400" indent="0" algn="r">
              <a:buFontTx/>
              <a:buNone/>
              <a:defRPr sz="2000">
                <a:solidFill>
                  <a:srgbClr val="7A7878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371600" indent="0" algn="r">
              <a:buFontTx/>
              <a:buNone/>
              <a:defRPr sz="2000">
                <a:solidFill>
                  <a:srgbClr val="7A7878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1828800" indent="0" algn="r">
              <a:buFontTx/>
              <a:buNone/>
              <a:defRPr sz="2000">
                <a:solidFill>
                  <a:srgbClr val="7A7878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</a:t>
            </a:r>
            <a:r>
              <a:rPr lang="en-US" dirty="0" smtClean="0"/>
              <a:t>styles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64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294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621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734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36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178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320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348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110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585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627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F8FAA-04EB-4A4B-AE30-F9AE2319A176}" type="datetimeFigureOut">
              <a:rPr lang="hu-HU" smtClean="0"/>
              <a:t>2014.06.02.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CA69F-0666-4EEF-A407-C60592362D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316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Red, bold</a:t>
            </a:r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hu-HU" dirty="0" smtClean="0"/>
              <a:t>Blue, italic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1385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red, italic font</dc:title>
  <dc:creator>zolnai</dc:creator>
  <cp:lastModifiedBy>zolnai</cp:lastModifiedBy>
  <cp:revision>5</cp:revision>
  <dcterms:created xsi:type="dcterms:W3CDTF">2014-06-02T12:48:09Z</dcterms:created>
  <dcterms:modified xsi:type="dcterms:W3CDTF">2014-06-02T13:55:33Z</dcterms:modified>
</cp:coreProperties>
</file>